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5" r:id="rId3"/>
    <p:sldId id="264" r:id="rId4"/>
    <p:sldId id="272" r:id="rId5"/>
    <p:sldId id="267" r:id="rId6"/>
    <p:sldId id="268" r:id="rId7"/>
    <p:sldId id="273" r:id="rId8"/>
    <p:sldId id="269" r:id="rId9"/>
    <p:sldId id="270" r:id="rId10"/>
    <p:sldId id="259" r:id="rId11"/>
    <p:sldId id="260" r:id="rId12"/>
    <p:sldId id="261" r:id="rId13"/>
    <p:sldId id="271" r:id="rId14"/>
    <p:sldId id="262" r:id="rId15"/>
    <p:sldId id="263" r:id="rId16"/>
  </p:sldIdLst>
  <p:sldSz cx="12192000" cy="6858000"/>
  <p:notesSz cx="6858000" cy="9144000"/>
  <p:defaultTextStyle>
    <a:defPPr>
      <a:defRPr lang="en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859D"/>
    <a:srgbClr val="6BA9C9"/>
    <a:srgbClr val="80CA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0523F0-BAAC-7542-B54C-049AD3536F47}" v="190" dt="2021-01-05T12:43:28.232"/>
  </p1510:revLst>
</p1510:revInfo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/>
    <p:restoredTop sz="90476"/>
  </p:normalViewPr>
  <p:slideViewPr>
    <p:cSldViewPr snapToGrid="0" snapToObjects="1" showGuides="1">
      <p:cViewPr varScale="1">
        <p:scale>
          <a:sx n="121" d="100"/>
          <a:sy n="121" d="100"/>
        </p:scale>
        <p:origin x="864" y="18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l Casajuana Martín" userId="012e620a3fc94fa5" providerId="LiveId" clId="{540523F0-BAAC-7542-B54C-049AD3536F47}"/>
    <pc:docChg chg="undo custSel addSld delSld modSld sldOrd">
      <pc:chgData name="Nil Casajuana Martín" userId="012e620a3fc94fa5" providerId="LiveId" clId="{540523F0-BAAC-7542-B54C-049AD3536F47}" dt="2021-01-05T12:44:01.525" v="2092" actId="1076"/>
      <pc:docMkLst>
        <pc:docMk/>
      </pc:docMkLst>
      <pc:sldChg chg="del">
        <pc:chgData name="Nil Casajuana Martín" userId="012e620a3fc94fa5" providerId="LiveId" clId="{540523F0-BAAC-7542-B54C-049AD3536F47}" dt="2021-01-02T18:10:10.818" v="2" actId="2696"/>
        <pc:sldMkLst>
          <pc:docMk/>
          <pc:sldMk cId="3103327247" sldId="257"/>
        </pc:sldMkLst>
      </pc:sldChg>
      <pc:sldChg chg="addSp delSp modSp del mod delAnim modAnim">
        <pc:chgData name="Nil Casajuana Martín" userId="012e620a3fc94fa5" providerId="LiveId" clId="{540523F0-BAAC-7542-B54C-049AD3536F47}" dt="2021-01-05T11:16:55.973" v="1045" actId="2696"/>
        <pc:sldMkLst>
          <pc:docMk/>
          <pc:sldMk cId="4127464665" sldId="258"/>
        </pc:sldMkLst>
        <pc:spChg chg="mod">
          <ac:chgData name="Nil Casajuana Martín" userId="012e620a3fc94fa5" providerId="LiveId" clId="{540523F0-BAAC-7542-B54C-049AD3536F47}" dt="2021-01-02T18:24:13.739" v="25" actId="20577"/>
          <ac:spMkLst>
            <pc:docMk/>
            <pc:sldMk cId="4127464665" sldId="258"/>
            <ac:spMk id="5" creationId="{1D6C194C-8DFD-0041-A823-38AC9131BB30}"/>
          </ac:spMkLst>
        </pc:spChg>
        <pc:spChg chg="del">
          <ac:chgData name="Nil Casajuana Martín" userId="012e620a3fc94fa5" providerId="LiveId" clId="{540523F0-BAAC-7542-B54C-049AD3536F47}" dt="2021-01-04T17:40:48.112" v="767" actId="478"/>
          <ac:spMkLst>
            <pc:docMk/>
            <pc:sldMk cId="4127464665" sldId="258"/>
            <ac:spMk id="7" creationId="{76175821-2A84-1344-AAF8-BFFEE99A970D}"/>
          </ac:spMkLst>
        </pc:spChg>
        <pc:graphicFrameChg chg="add del mod modGraphic">
          <ac:chgData name="Nil Casajuana Martín" userId="012e620a3fc94fa5" providerId="LiveId" clId="{540523F0-BAAC-7542-B54C-049AD3536F47}" dt="2021-01-05T11:16:52.840" v="1043" actId="21"/>
          <ac:graphicFrameMkLst>
            <pc:docMk/>
            <pc:sldMk cId="4127464665" sldId="258"/>
            <ac:graphicFrameMk id="6" creationId="{C8CEE87C-4BAB-B248-B716-47C588F7CA9F}"/>
          </ac:graphicFrameMkLst>
        </pc:graphicFrameChg>
      </pc:sldChg>
      <pc:sldChg chg="addSp delSp modSp add mod">
        <pc:chgData name="Nil Casajuana Martín" userId="012e620a3fc94fa5" providerId="LiveId" clId="{540523F0-BAAC-7542-B54C-049AD3536F47}" dt="2021-01-02T18:28:02.718" v="283" actId="404"/>
        <pc:sldMkLst>
          <pc:docMk/>
          <pc:sldMk cId="2902802659" sldId="259"/>
        </pc:sldMkLst>
        <pc:spChg chg="add mod">
          <ac:chgData name="Nil Casajuana Martín" userId="012e620a3fc94fa5" providerId="LiveId" clId="{540523F0-BAAC-7542-B54C-049AD3536F47}" dt="2021-01-02T18:28:02.718" v="283" actId="404"/>
          <ac:spMkLst>
            <pc:docMk/>
            <pc:sldMk cId="2902802659" sldId="259"/>
            <ac:spMk id="2" creationId="{B58BCD3A-DBC6-B04C-8F6F-1DAA4813E4DF}"/>
          </ac:spMkLst>
        </pc:spChg>
        <pc:spChg chg="mod">
          <ac:chgData name="Nil Casajuana Martín" userId="012e620a3fc94fa5" providerId="LiveId" clId="{540523F0-BAAC-7542-B54C-049AD3536F47}" dt="2021-01-02T18:24:33.059" v="58" actId="20577"/>
          <ac:spMkLst>
            <pc:docMk/>
            <pc:sldMk cId="2902802659" sldId="259"/>
            <ac:spMk id="5" creationId="{1D6C194C-8DFD-0041-A823-38AC9131BB30}"/>
          </ac:spMkLst>
        </pc:spChg>
        <pc:spChg chg="del">
          <ac:chgData name="Nil Casajuana Martín" userId="012e620a3fc94fa5" providerId="LiveId" clId="{540523F0-BAAC-7542-B54C-049AD3536F47}" dt="2021-01-02T18:11:31.047" v="9" actId="478"/>
          <ac:spMkLst>
            <pc:docMk/>
            <pc:sldMk cId="2902802659" sldId="259"/>
            <ac:spMk id="7" creationId="{76175821-2A84-1344-AAF8-BFFEE99A970D}"/>
          </ac:spMkLst>
        </pc:spChg>
      </pc:sldChg>
      <pc:sldChg chg="addSp delSp modSp add mod modAnim">
        <pc:chgData name="Nil Casajuana Martín" userId="012e620a3fc94fa5" providerId="LiveId" clId="{540523F0-BAAC-7542-B54C-049AD3536F47}" dt="2021-01-02T18:48:10.376" v="729"/>
        <pc:sldMkLst>
          <pc:docMk/>
          <pc:sldMk cId="77549417" sldId="260"/>
        </pc:sldMkLst>
        <pc:spChg chg="mod">
          <ac:chgData name="Nil Casajuana Martín" userId="012e620a3fc94fa5" providerId="LiveId" clId="{540523F0-BAAC-7542-B54C-049AD3536F47}" dt="2021-01-02T18:30:59.986" v="533" actId="207"/>
          <ac:spMkLst>
            <pc:docMk/>
            <pc:sldMk cId="77549417" sldId="260"/>
            <ac:spMk id="2" creationId="{B58BCD3A-DBC6-B04C-8F6F-1DAA4813E4DF}"/>
          </ac:spMkLst>
        </pc:spChg>
        <pc:spChg chg="mod">
          <ac:chgData name="Nil Casajuana Martín" userId="012e620a3fc94fa5" providerId="LiveId" clId="{540523F0-BAAC-7542-B54C-049AD3536F47}" dt="2021-01-02T18:47:31.037" v="695" actId="20577"/>
          <ac:spMkLst>
            <pc:docMk/>
            <pc:sldMk cId="77549417" sldId="260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2T18:37:13.944" v="557" actId="13822"/>
          <ac:spMkLst>
            <pc:docMk/>
            <pc:sldMk cId="77549417" sldId="260"/>
            <ac:spMk id="9" creationId="{383E86FC-9A0E-3C48-A1ED-29132ECEBA4C}"/>
          </ac:spMkLst>
        </pc:spChg>
        <pc:spChg chg="add mod">
          <ac:chgData name="Nil Casajuana Martín" userId="012e620a3fc94fa5" providerId="LiveId" clId="{540523F0-BAAC-7542-B54C-049AD3536F47}" dt="2021-01-02T18:46:56.863" v="680" actId="403"/>
          <ac:spMkLst>
            <pc:docMk/>
            <pc:sldMk cId="77549417" sldId="260"/>
            <ac:spMk id="22" creationId="{02739CB6-2E9D-214D-844E-54126EDADA71}"/>
          </ac:spMkLst>
        </pc:spChg>
        <pc:spChg chg="add del mod">
          <ac:chgData name="Nil Casajuana Martín" userId="012e620a3fc94fa5" providerId="LiveId" clId="{540523F0-BAAC-7542-B54C-049AD3536F47}" dt="2021-01-02T18:46:19.757" v="667" actId="478"/>
          <ac:spMkLst>
            <pc:docMk/>
            <pc:sldMk cId="77549417" sldId="260"/>
            <ac:spMk id="28" creationId="{28B65098-B5C2-AD49-8377-89799A4C4200}"/>
          </ac:spMkLst>
        </pc:spChg>
        <pc:spChg chg="add del mod">
          <ac:chgData name="Nil Casajuana Martín" userId="012e620a3fc94fa5" providerId="LiveId" clId="{540523F0-BAAC-7542-B54C-049AD3536F47}" dt="2021-01-02T18:46:01.833" v="664" actId="478"/>
          <ac:spMkLst>
            <pc:docMk/>
            <pc:sldMk cId="77549417" sldId="260"/>
            <ac:spMk id="29" creationId="{9050C28D-22BF-2C4E-9043-8868071D1A31}"/>
          </ac:spMkLst>
        </pc:spChg>
        <pc:spChg chg="add mod">
          <ac:chgData name="Nil Casajuana Martín" userId="012e620a3fc94fa5" providerId="LiveId" clId="{540523F0-BAAC-7542-B54C-049AD3536F47}" dt="2021-01-02T18:46:35.166" v="677" actId="1076"/>
          <ac:spMkLst>
            <pc:docMk/>
            <pc:sldMk cId="77549417" sldId="260"/>
            <ac:spMk id="30" creationId="{B6CA3E70-2357-E24C-939F-E9FB12D31C24}"/>
          </ac:spMkLst>
        </pc:spChg>
        <pc:picChg chg="add del mod">
          <ac:chgData name="Nil Casajuana Martín" userId="012e620a3fc94fa5" providerId="LiveId" clId="{540523F0-BAAC-7542-B54C-049AD3536F47}" dt="2021-01-02T18:42:42.968" v="572" actId="478"/>
          <ac:picMkLst>
            <pc:docMk/>
            <pc:sldMk cId="77549417" sldId="260"/>
            <ac:picMk id="8" creationId="{862D5811-8FAB-CA4C-8D32-A038EF3E8D77}"/>
          </ac:picMkLst>
        </pc:picChg>
        <pc:picChg chg="add mod">
          <ac:chgData name="Nil Casajuana Martín" userId="012e620a3fc94fa5" providerId="LiveId" clId="{540523F0-BAAC-7542-B54C-049AD3536F47}" dt="2021-01-02T18:44:14.759" v="644" actId="1076"/>
          <ac:picMkLst>
            <pc:docMk/>
            <pc:sldMk cId="77549417" sldId="260"/>
            <ac:picMk id="17" creationId="{C82F2DCD-BD1A-F44B-9607-A575BC97169B}"/>
          </ac:picMkLst>
        </pc:picChg>
        <pc:cxnChg chg="add mod">
          <ac:chgData name="Nil Casajuana Martín" userId="012e620a3fc94fa5" providerId="LiveId" clId="{540523F0-BAAC-7542-B54C-049AD3536F47}" dt="2021-01-02T18:44:18.503" v="645" actId="14100"/>
          <ac:cxnSpMkLst>
            <pc:docMk/>
            <pc:sldMk cId="77549417" sldId="260"/>
            <ac:cxnSpMk id="4" creationId="{A2D1C8C7-C7A4-AE46-9123-8D76BDC1F81E}"/>
          </ac:cxnSpMkLst>
        </pc:cxnChg>
        <pc:cxnChg chg="add mod">
          <ac:chgData name="Nil Casajuana Martín" userId="012e620a3fc94fa5" providerId="LiveId" clId="{540523F0-BAAC-7542-B54C-049AD3536F47}" dt="2021-01-02T18:44:30.544" v="647" actId="14100"/>
          <ac:cxnSpMkLst>
            <pc:docMk/>
            <pc:sldMk cId="77549417" sldId="260"/>
            <ac:cxnSpMk id="11" creationId="{51A4B5CE-736C-904C-B0B2-F84E4AEC05CD}"/>
          </ac:cxnSpMkLst>
        </pc:cxnChg>
        <pc:cxnChg chg="add mod">
          <ac:chgData name="Nil Casajuana Martín" userId="012e620a3fc94fa5" providerId="LiveId" clId="{540523F0-BAAC-7542-B54C-049AD3536F47}" dt="2021-01-02T18:44:34.816" v="648" actId="14100"/>
          <ac:cxnSpMkLst>
            <pc:docMk/>
            <pc:sldMk cId="77549417" sldId="260"/>
            <ac:cxnSpMk id="18" creationId="{88B51305-13F0-9144-8DF5-95B19A048B74}"/>
          </ac:cxnSpMkLst>
        </pc:cxnChg>
      </pc:sldChg>
      <pc:sldChg chg="addSp delSp modSp add mod">
        <pc:chgData name="Nil Casajuana Martín" userId="012e620a3fc94fa5" providerId="LiveId" clId="{540523F0-BAAC-7542-B54C-049AD3536F47}" dt="2021-01-05T09:25:25.307" v="999" actId="2711"/>
        <pc:sldMkLst>
          <pc:docMk/>
          <pc:sldMk cId="2495063075" sldId="261"/>
        </pc:sldMkLst>
        <pc:spChg chg="add mod">
          <ac:chgData name="Nil Casajuana Martín" userId="012e620a3fc94fa5" providerId="LiveId" clId="{540523F0-BAAC-7542-B54C-049AD3536F47}" dt="2021-01-05T09:25:25.307" v="999" actId="2711"/>
          <ac:spMkLst>
            <pc:docMk/>
            <pc:sldMk cId="2495063075" sldId="261"/>
            <ac:spMk id="2" creationId="{A12E6C3C-4D10-E841-88F5-74B9A2465573}"/>
          </ac:spMkLst>
        </pc:spChg>
        <pc:spChg chg="del">
          <ac:chgData name="Nil Casajuana Martín" userId="012e620a3fc94fa5" providerId="LiveId" clId="{540523F0-BAAC-7542-B54C-049AD3536F47}" dt="2021-01-02T18:47:50.627" v="725" actId="478"/>
          <ac:spMkLst>
            <pc:docMk/>
            <pc:sldMk cId="2495063075" sldId="261"/>
            <ac:spMk id="2" creationId="{B58BCD3A-DBC6-B04C-8F6F-1DAA4813E4DF}"/>
          </ac:spMkLst>
        </pc:spChg>
        <pc:spChg chg="mod">
          <ac:chgData name="Nil Casajuana Martín" userId="012e620a3fc94fa5" providerId="LiveId" clId="{540523F0-BAAC-7542-B54C-049AD3536F47}" dt="2021-01-02T18:48:50.281" v="748" actId="207"/>
          <ac:spMkLst>
            <pc:docMk/>
            <pc:sldMk cId="2495063075" sldId="261"/>
            <ac:spMk id="5" creationId="{1D6C194C-8DFD-0041-A823-38AC9131BB30}"/>
          </ac:spMkLst>
        </pc:spChg>
        <pc:spChg chg="del">
          <ac:chgData name="Nil Casajuana Martín" userId="012e620a3fc94fa5" providerId="LiveId" clId="{540523F0-BAAC-7542-B54C-049AD3536F47}" dt="2021-01-02T18:47:53.402" v="726" actId="478"/>
          <ac:spMkLst>
            <pc:docMk/>
            <pc:sldMk cId="2495063075" sldId="261"/>
            <ac:spMk id="9" creationId="{383E86FC-9A0E-3C48-A1ED-29132ECEBA4C}"/>
          </ac:spMkLst>
        </pc:spChg>
        <pc:spChg chg="del">
          <ac:chgData name="Nil Casajuana Martín" userId="012e620a3fc94fa5" providerId="LiveId" clId="{540523F0-BAAC-7542-B54C-049AD3536F47}" dt="2021-01-02T18:47:53.402" v="726" actId="478"/>
          <ac:spMkLst>
            <pc:docMk/>
            <pc:sldMk cId="2495063075" sldId="261"/>
            <ac:spMk id="22" creationId="{02739CB6-2E9D-214D-844E-54126EDADA71}"/>
          </ac:spMkLst>
        </pc:spChg>
        <pc:spChg chg="del">
          <ac:chgData name="Nil Casajuana Martín" userId="012e620a3fc94fa5" providerId="LiveId" clId="{540523F0-BAAC-7542-B54C-049AD3536F47}" dt="2021-01-02T18:47:53.402" v="726" actId="478"/>
          <ac:spMkLst>
            <pc:docMk/>
            <pc:sldMk cId="2495063075" sldId="261"/>
            <ac:spMk id="30" creationId="{B6CA3E70-2357-E24C-939F-E9FB12D31C24}"/>
          </ac:spMkLst>
        </pc:spChg>
        <pc:picChg chg="del">
          <ac:chgData name="Nil Casajuana Martín" userId="012e620a3fc94fa5" providerId="LiveId" clId="{540523F0-BAAC-7542-B54C-049AD3536F47}" dt="2021-01-02T18:47:53.402" v="726" actId="478"/>
          <ac:picMkLst>
            <pc:docMk/>
            <pc:sldMk cId="2495063075" sldId="261"/>
            <ac:picMk id="17" creationId="{C82F2DCD-BD1A-F44B-9607-A575BC97169B}"/>
          </ac:picMkLst>
        </pc:picChg>
        <pc:cxnChg chg="del">
          <ac:chgData name="Nil Casajuana Martín" userId="012e620a3fc94fa5" providerId="LiveId" clId="{540523F0-BAAC-7542-B54C-049AD3536F47}" dt="2021-01-02T18:47:53.402" v="726" actId="478"/>
          <ac:cxnSpMkLst>
            <pc:docMk/>
            <pc:sldMk cId="2495063075" sldId="261"/>
            <ac:cxnSpMk id="4" creationId="{A2D1C8C7-C7A4-AE46-9123-8D76BDC1F81E}"/>
          </ac:cxnSpMkLst>
        </pc:cxnChg>
        <pc:cxnChg chg="del">
          <ac:chgData name="Nil Casajuana Martín" userId="012e620a3fc94fa5" providerId="LiveId" clId="{540523F0-BAAC-7542-B54C-049AD3536F47}" dt="2021-01-02T18:47:53.402" v="726" actId="478"/>
          <ac:cxnSpMkLst>
            <pc:docMk/>
            <pc:sldMk cId="2495063075" sldId="261"/>
            <ac:cxnSpMk id="11" creationId="{51A4B5CE-736C-904C-B0B2-F84E4AEC05CD}"/>
          </ac:cxnSpMkLst>
        </pc:cxnChg>
        <pc:cxnChg chg="del">
          <ac:chgData name="Nil Casajuana Martín" userId="012e620a3fc94fa5" providerId="LiveId" clId="{540523F0-BAAC-7542-B54C-049AD3536F47}" dt="2021-01-02T18:47:53.402" v="726" actId="478"/>
          <ac:cxnSpMkLst>
            <pc:docMk/>
            <pc:sldMk cId="2495063075" sldId="261"/>
            <ac:cxnSpMk id="18" creationId="{88B51305-13F0-9144-8DF5-95B19A048B74}"/>
          </ac:cxnSpMkLst>
        </pc:cxnChg>
      </pc:sldChg>
      <pc:sldChg chg="addSp modSp add mod">
        <pc:chgData name="Nil Casajuana Martín" userId="012e620a3fc94fa5" providerId="LiveId" clId="{540523F0-BAAC-7542-B54C-049AD3536F47}" dt="2021-01-05T09:25:35.776" v="1017" actId="20577"/>
        <pc:sldMkLst>
          <pc:docMk/>
          <pc:sldMk cId="3688519912" sldId="262"/>
        </pc:sldMkLst>
        <pc:spChg chg="mod">
          <ac:chgData name="Nil Casajuana Martín" userId="012e620a3fc94fa5" providerId="LiveId" clId="{540523F0-BAAC-7542-B54C-049AD3536F47}" dt="2021-01-02T18:48:46.697" v="747" actId="207"/>
          <ac:spMkLst>
            <pc:docMk/>
            <pc:sldMk cId="3688519912" sldId="262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5T09:25:35.776" v="1017" actId="20577"/>
          <ac:spMkLst>
            <pc:docMk/>
            <pc:sldMk cId="3688519912" sldId="262"/>
            <ac:spMk id="6" creationId="{99565D1A-04CC-DC4E-B541-8F3FF480DC16}"/>
          </ac:spMkLst>
        </pc:spChg>
      </pc:sldChg>
      <pc:sldChg chg="addSp modSp add mod">
        <pc:chgData name="Nil Casajuana Martín" userId="012e620a3fc94fa5" providerId="LiveId" clId="{540523F0-BAAC-7542-B54C-049AD3536F47}" dt="2021-01-05T09:25:44.102" v="1030" actId="20577"/>
        <pc:sldMkLst>
          <pc:docMk/>
          <pc:sldMk cId="2633203818" sldId="263"/>
        </pc:sldMkLst>
        <pc:spChg chg="mod">
          <ac:chgData name="Nil Casajuana Martín" userId="012e620a3fc94fa5" providerId="LiveId" clId="{540523F0-BAAC-7542-B54C-049AD3536F47}" dt="2021-01-02T18:48:41.153" v="746" actId="207"/>
          <ac:spMkLst>
            <pc:docMk/>
            <pc:sldMk cId="2633203818" sldId="263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5T09:25:44.102" v="1030" actId="20577"/>
          <ac:spMkLst>
            <pc:docMk/>
            <pc:sldMk cId="2633203818" sldId="263"/>
            <ac:spMk id="6" creationId="{8BF1DE3B-D49C-3D48-9658-6F8B1EF8FB19}"/>
          </ac:spMkLst>
        </pc:spChg>
      </pc:sldChg>
      <pc:sldChg chg="addSp delSp modSp add mod modAnim modNotesTx">
        <pc:chgData name="Nil Casajuana Martín" userId="012e620a3fc94fa5" providerId="LiveId" clId="{540523F0-BAAC-7542-B54C-049AD3536F47}" dt="2021-01-05T11:41:00.426" v="1399" actId="113"/>
        <pc:sldMkLst>
          <pc:docMk/>
          <pc:sldMk cId="3186629352" sldId="264"/>
        </pc:sldMkLst>
        <pc:spChg chg="add mod">
          <ac:chgData name="Nil Casajuana Martín" userId="012e620a3fc94fa5" providerId="LiveId" clId="{540523F0-BAAC-7542-B54C-049AD3536F47}" dt="2021-01-05T11:37:07.005" v="1350" actId="14100"/>
          <ac:spMkLst>
            <pc:docMk/>
            <pc:sldMk cId="3186629352" sldId="264"/>
            <ac:spMk id="4" creationId="{7BA21EDF-FDB5-C243-B5C3-5F8F89864893}"/>
          </ac:spMkLst>
        </pc:spChg>
        <pc:spChg chg="mod">
          <ac:chgData name="Nil Casajuana Martín" userId="012e620a3fc94fa5" providerId="LiveId" clId="{540523F0-BAAC-7542-B54C-049AD3536F47}" dt="2021-01-02T18:49:26.671" v="766" actId="20577"/>
          <ac:spMkLst>
            <pc:docMk/>
            <pc:sldMk cId="3186629352" sldId="264"/>
            <ac:spMk id="5" creationId="{1D6C194C-8DFD-0041-A823-38AC9131BB30}"/>
          </ac:spMkLst>
        </pc:spChg>
        <pc:spChg chg="del">
          <ac:chgData name="Nil Casajuana Martín" userId="012e620a3fc94fa5" providerId="LiveId" clId="{540523F0-BAAC-7542-B54C-049AD3536F47}" dt="2021-01-05T09:26:28.421" v="1031" actId="478"/>
          <ac:spMkLst>
            <pc:docMk/>
            <pc:sldMk cId="3186629352" sldId="264"/>
            <ac:spMk id="7" creationId="{76175821-2A84-1344-AAF8-BFFEE99A970D}"/>
          </ac:spMkLst>
        </pc:spChg>
        <pc:spChg chg="add mod">
          <ac:chgData name="Nil Casajuana Martín" userId="012e620a3fc94fa5" providerId="LiveId" clId="{540523F0-BAAC-7542-B54C-049AD3536F47}" dt="2021-01-05T11:40:59.112" v="1398" actId="113"/>
          <ac:spMkLst>
            <pc:docMk/>
            <pc:sldMk cId="3186629352" sldId="264"/>
            <ac:spMk id="8" creationId="{75D99E59-FDAE-2741-A46E-82DA4FD12380}"/>
          </ac:spMkLst>
        </pc:spChg>
        <pc:spChg chg="add mod">
          <ac:chgData name="Nil Casajuana Martín" userId="012e620a3fc94fa5" providerId="LiveId" clId="{540523F0-BAAC-7542-B54C-049AD3536F47}" dt="2021-01-05T11:37:47.344" v="1359" actId="113"/>
          <ac:spMkLst>
            <pc:docMk/>
            <pc:sldMk cId="3186629352" sldId="264"/>
            <ac:spMk id="11" creationId="{F9D529D8-BE64-6242-99D4-4A7CBCB8A5DB}"/>
          </ac:spMkLst>
        </pc:spChg>
        <pc:spChg chg="add mod">
          <ac:chgData name="Nil Casajuana Martín" userId="012e620a3fc94fa5" providerId="LiveId" clId="{540523F0-BAAC-7542-B54C-049AD3536F47}" dt="2021-01-05T11:32:48.534" v="1321" actId="2711"/>
          <ac:spMkLst>
            <pc:docMk/>
            <pc:sldMk cId="3186629352" sldId="264"/>
            <ac:spMk id="13" creationId="{15FB4097-495B-1A46-B037-27D2D040DD1F}"/>
          </ac:spMkLst>
        </pc:spChg>
        <pc:spChg chg="add mod">
          <ac:chgData name="Nil Casajuana Martín" userId="012e620a3fc94fa5" providerId="LiveId" clId="{540523F0-BAAC-7542-B54C-049AD3536F47}" dt="2021-01-05T11:37:47.344" v="1359" actId="113"/>
          <ac:spMkLst>
            <pc:docMk/>
            <pc:sldMk cId="3186629352" sldId="264"/>
            <ac:spMk id="15" creationId="{DBC34019-CE91-044D-9A64-465D66DD7F8C}"/>
          </ac:spMkLst>
        </pc:spChg>
        <pc:spChg chg="add mod">
          <ac:chgData name="Nil Casajuana Martín" userId="012e620a3fc94fa5" providerId="LiveId" clId="{540523F0-BAAC-7542-B54C-049AD3536F47}" dt="2021-01-05T11:37:47.344" v="1359" actId="113"/>
          <ac:spMkLst>
            <pc:docMk/>
            <pc:sldMk cId="3186629352" sldId="264"/>
            <ac:spMk id="16" creationId="{9D2B5C34-9DAA-5E48-B4DC-F317B86F80B6}"/>
          </ac:spMkLst>
        </pc:spChg>
        <pc:spChg chg="add mod">
          <ac:chgData name="Nil Casajuana Martín" userId="012e620a3fc94fa5" providerId="LiveId" clId="{540523F0-BAAC-7542-B54C-049AD3536F47}" dt="2021-01-05T11:37:32.473" v="1358" actId="1035"/>
          <ac:spMkLst>
            <pc:docMk/>
            <pc:sldMk cId="3186629352" sldId="264"/>
            <ac:spMk id="17" creationId="{C3575A59-F705-6149-8A07-8D413D30D1B0}"/>
          </ac:spMkLst>
        </pc:spChg>
        <pc:spChg chg="add mod">
          <ac:chgData name="Nil Casajuana Martín" userId="012e620a3fc94fa5" providerId="LiveId" clId="{540523F0-BAAC-7542-B54C-049AD3536F47}" dt="2021-01-05T11:41:00.426" v="1399" actId="113"/>
          <ac:spMkLst>
            <pc:docMk/>
            <pc:sldMk cId="3186629352" sldId="264"/>
            <ac:spMk id="18" creationId="{1D08DE27-2A18-D44E-9EAC-2A46B80CF050}"/>
          </ac:spMkLst>
        </pc:spChg>
        <pc:graphicFrameChg chg="add mod modGraphic">
          <ac:chgData name="Nil Casajuana Martín" userId="012e620a3fc94fa5" providerId="LiveId" clId="{540523F0-BAAC-7542-B54C-049AD3536F47}" dt="2021-01-05T11:36:21.692" v="1342" actId="207"/>
          <ac:graphicFrameMkLst>
            <pc:docMk/>
            <pc:sldMk cId="3186629352" sldId="264"/>
            <ac:graphicFrameMk id="6" creationId="{13682A29-200A-9042-B488-65EB075221DD}"/>
          </ac:graphicFrameMkLst>
        </pc:graphicFrameChg>
        <pc:picChg chg="add mod modCrop">
          <ac:chgData name="Nil Casajuana Martín" userId="012e620a3fc94fa5" providerId="LiveId" clId="{540523F0-BAAC-7542-B54C-049AD3536F47}" dt="2021-01-05T11:31:02.535" v="1292" actId="1036"/>
          <ac:picMkLst>
            <pc:docMk/>
            <pc:sldMk cId="3186629352" sldId="264"/>
            <ac:picMk id="3" creationId="{33FA6AAE-0BB6-8B4E-9D48-076B0343F257}"/>
          </ac:picMkLst>
        </pc:picChg>
        <pc:picChg chg="add mod modCrop">
          <ac:chgData name="Nil Casajuana Martín" userId="012e620a3fc94fa5" providerId="LiveId" clId="{540523F0-BAAC-7542-B54C-049AD3536F47}" dt="2021-01-05T11:31:02.535" v="1292" actId="1036"/>
          <ac:picMkLst>
            <pc:docMk/>
            <pc:sldMk cId="3186629352" sldId="264"/>
            <ac:picMk id="9" creationId="{577705DF-0969-E945-B156-6180D5A0AFD9}"/>
          </ac:picMkLst>
        </pc:picChg>
        <pc:picChg chg="add mod">
          <ac:chgData name="Nil Casajuana Martín" userId="012e620a3fc94fa5" providerId="LiveId" clId="{540523F0-BAAC-7542-B54C-049AD3536F47}" dt="2021-01-05T11:34:08.600" v="1322" actId="14100"/>
          <ac:picMkLst>
            <pc:docMk/>
            <pc:sldMk cId="3186629352" sldId="264"/>
            <ac:picMk id="10" creationId="{6A1792EB-1024-3D43-A871-A78E65E7BF4F}"/>
          </ac:picMkLst>
        </pc:picChg>
      </pc:sldChg>
      <pc:sldChg chg="addSp delSp modSp add mod ord delAnim modAnim modNotesTx">
        <pc:chgData name="Nil Casajuana Martín" userId="012e620a3fc94fa5" providerId="LiveId" clId="{540523F0-BAAC-7542-B54C-049AD3536F47}" dt="2021-01-05T12:06:07.738" v="1601"/>
        <pc:sldMkLst>
          <pc:docMk/>
          <pc:sldMk cId="2145015174" sldId="265"/>
        </pc:sldMkLst>
        <pc:spChg chg="add mod">
          <ac:chgData name="Nil Casajuana Martín" userId="012e620a3fc94fa5" providerId="LiveId" clId="{540523F0-BAAC-7542-B54C-049AD3536F47}" dt="2021-01-05T11:54:58.517" v="1432" actId="20577"/>
          <ac:spMkLst>
            <pc:docMk/>
            <pc:sldMk cId="2145015174" sldId="265"/>
            <ac:spMk id="4" creationId="{D8D3211B-5CD8-5642-92F3-066663AB56AC}"/>
          </ac:spMkLst>
        </pc:spChg>
        <pc:spChg chg="mod">
          <ac:chgData name="Nil Casajuana Martín" userId="012e620a3fc94fa5" providerId="LiveId" clId="{540523F0-BAAC-7542-B54C-049AD3536F47}" dt="2021-01-05T11:52:52.142" v="1414" actId="20577"/>
          <ac:spMkLst>
            <pc:docMk/>
            <pc:sldMk cId="2145015174" sldId="265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5T12:05:33.431" v="1599" actId="1076"/>
          <ac:spMkLst>
            <pc:docMk/>
            <pc:sldMk cId="2145015174" sldId="265"/>
            <ac:spMk id="6" creationId="{DBE2A330-20BF-0646-8420-6D3BA805DC03}"/>
          </ac:spMkLst>
        </pc:spChg>
        <pc:spChg chg="add mod">
          <ac:chgData name="Nil Casajuana Martín" userId="012e620a3fc94fa5" providerId="LiveId" clId="{540523F0-BAAC-7542-B54C-049AD3536F47}" dt="2021-01-05T11:55:24.318" v="1455" actId="14100"/>
          <ac:spMkLst>
            <pc:docMk/>
            <pc:sldMk cId="2145015174" sldId="265"/>
            <ac:spMk id="8" creationId="{BFD47246-972D-2F4B-BF8E-59920C28F52E}"/>
          </ac:spMkLst>
        </pc:spChg>
        <pc:spChg chg="add mod">
          <ac:chgData name="Nil Casajuana Martín" userId="012e620a3fc94fa5" providerId="LiveId" clId="{540523F0-BAAC-7542-B54C-049AD3536F47}" dt="2021-01-05T11:55:43.187" v="1486" actId="113"/>
          <ac:spMkLst>
            <pc:docMk/>
            <pc:sldMk cId="2145015174" sldId="265"/>
            <ac:spMk id="9" creationId="{AFDE547A-02B5-5848-AB44-C48FF2A87302}"/>
          </ac:spMkLst>
        </pc:spChg>
        <pc:spChg chg="add mod">
          <ac:chgData name="Nil Casajuana Martín" userId="012e620a3fc94fa5" providerId="LiveId" clId="{540523F0-BAAC-7542-B54C-049AD3536F47}" dt="2021-01-05T12:04:47.022" v="1588" actId="1076"/>
          <ac:spMkLst>
            <pc:docMk/>
            <pc:sldMk cId="2145015174" sldId="265"/>
            <ac:spMk id="13" creationId="{1BE2580F-36B6-4541-9EEF-D39B2AA0AFA8}"/>
          </ac:spMkLst>
        </pc:spChg>
        <pc:picChg chg="add mod">
          <ac:chgData name="Nil Casajuana Martín" userId="012e620a3fc94fa5" providerId="LiveId" clId="{540523F0-BAAC-7542-B54C-049AD3536F47}" dt="2021-01-05T12:05:28.722" v="1597" actId="1076"/>
          <ac:picMkLst>
            <pc:docMk/>
            <pc:sldMk cId="2145015174" sldId="265"/>
            <ac:picMk id="3" creationId="{049751C1-2CE7-344D-BA8B-BF7B32CB33E6}"/>
          </ac:picMkLst>
        </pc:picChg>
        <pc:picChg chg="add del mod">
          <ac:chgData name="Nil Casajuana Martín" userId="012e620a3fc94fa5" providerId="LiveId" clId="{540523F0-BAAC-7542-B54C-049AD3536F47}" dt="2021-01-05T12:04:25.408" v="1583" actId="478"/>
          <ac:picMkLst>
            <pc:docMk/>
            <pc:sldMk cId="2145015174" sldId="265"/>
            <ac:picMk id="10" creationId="{9B554529-1545-0A4A-94D0-30D14966D201}"/>
          </ac:picMkLst>
        </pc:picChg>
        <pc:picChg chg="add mod">
          <ac:chgData name="Nil Casajuana Martín" userId="012e620a3fc94fa5" providerId="LiveId" clId="{540523F0-BAAC-7542-B54C-049AD3536F47}" dt="2021-01-05T12:04:38.032" v="1587" actId="1076"/>
          <ac:picMkLst>
            <pc:docMk/>
            <pc:sldMk cId="2145015174" sldId="265"/>
            <ac:picMk id="11" creationId="{115DD9A9-C458-0D4A-BF2B-72B177B60241}"/>
          </ac:picMkLst>
        </pc:picChg>
      </pc:sldChg>
      <pc:sldChg chg="modSp add del mod">
        <pc:chgData name="Nil Casajuana Martín" userId="012e620a3fc94fa5" providerId="LiveId" clId="{540523F0-BAAC-7542-B54C-049AD3536F47}" dt="2021-01-04T17:41:55.371" v="799" actId="2696"/>
        <pc:sldMkLst>
          <pc:docMk/>
          <pc:sldMk cId="2080773885" sldId="266"/>
        </pc:sldMkLst>
        <pc:spChg chg="mod">
          <ac:chgData name="Nil Casajuana Martín" userId="012e620a3fc94fa5" providerId="LiveId" clId="{540523F0-BAAC-7542-B54C-049AD3536F47}" dt="2021-01-04T17:41:26.468" v="794" actId="20577"/>
          <ac:spMkLst>
            <pc:docMk/>
            <pc:sldMk cId="2080773885" sldId="266"/>
            <ac:spMk id="5" creationId="{1D6C194C-8DFD-0041-A823-38AC9131BB30}"/>
          </ac:spMkLst>
        </pc:spChg>
      </pc:sldChg>
      <pc:sldChg chg="addSp delSp modSp add mod delAnim modAnim">
        <pc:chgData name="Nil Casajuana Martín" userId="012e620a3fc94fa5" providerId="LiveId" clId="{540523F0-BAAC-7542-B54C-049AD3536F47}" dt="2021-01-05T12:33:27.668" v="1813"/>
        <pc:sldMkLst>
          <pc:docMk/>
          <pc:sldMk cId="2469554055" sldId="267"/>
        </pc:sldMkLst>
        <pc:spChg chg="mod">
          <ac:chgData name="Nil Casajuana Martín" userId="012e620a3fc94fa5" providerId="LiveId" clId="{540523F0-BAAC-7542-B54C-049AD3536F47}" dt="2021-01-04T17:42:15.203" v="821" actId="313"/>
          <ac:spMkLst>
            <pc:docMk/>
            <pc:sldMk cId="2469554055" sldId="267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4T17:41:51.206" v="798" actId="571"/>
          <ac:spMkLst>
            <pc:docMk/>
            <pc:sldMk cId="2469554055" sldId="267"/>
            <ac:spMk id="6" creationId="{AA2F9103-84AE-AE47-9907-E59F2155D519}"/>
          </ac:spMkLst>
        </pc:spChg>
        <pc:spChg chg="add mod">
          <ac:chgData name="Nil Casajuana Martín" userId="012e620a3fc94fa5" providerId="LiveId" clId="{540523F0-BAAC-7542-B54C-049AD3536F47}" dt="2021-01-04T17:42:38.214" v="830" actId="1037"/>
          <ac:spMkLst>
            <pc:docMk/>
            <pc:sldMk cId="2469554055" sldId="267"/>
            <ac:spMk id="7" creationId="{E814AAB4-E4EA-454A-AAB7-058E84A3491D}"/>
          </ac:spMkLst>
        </pc:spChg>
        <pc:spChg chg="mod">
          <ac:chgData name="Nil Casajuana Martín" userId="012e620a3fc94fa5" providerId="LiveId" clId="{540523F0-BAAC-7542-B54C-049AD3536F47}" dt="2021-01-05T12:21:27.763" v="1641"/>
          <ac:spMkLst>
            <pc:docMk/>
            <pc:sldMk cId="2469554055" sldId="267"/>
            <ac:spMk id="17" creationId="{C5EDB7F7-3983-EC4D-ACCC-C17B7BE8E698}"/>
          </ac:spMkLst>
        </pc:spChg>
        <pc:spChg chg="mod">
          <ac:chgData name="Nil Casajuana Martín" userId="012e620a3fc94fa5" providerId="LiveId" clId="{540523F0-BAAC-7542-B54C-049AD3536F47}" dt="2021-01-05T12:21:27.763" v="1641"/>
          <ac:spMkLst>
            <pc:docMk/>
            <pc:sldMk cId="2469554055" sldId="267"/>
            <ac:spMk id="18" creationId="{BC70C57E-9423-0147-A876-F5FB6BA3AFEB}"/>
          </ac:spMkLst>
        </pc:spChg>
        <pc:spChg chg="mod">
          <ac:chgData name="Nil Casajuana Martín" userId="012e620a3fc94fa5" providerId="LiveId" clId="{540523F0-BAAC-7542-B54C-049AD3536F47}" dt="2021-01-05T12:21:27.763" v="1641"/>
          <ac:spMkLst>
            <pc:docMk/>
            <pc:sldMk cId="2469554055" sldId="267"/>
            <ac:spMk id="19" creationId="{447BFBF4-05AD-F04C-8D8D-C0FF1249CEB2}"/>
          </ac:spMkLst>
        </pc:spChg>
        <pc:spChg chg="del mod">
          <ac:chgData name="Nil Casajuana Martín" userId="012e620a3fc94fa5" providerId="LiveId" clId="{540523F0-BAAC-7542-B54C-049AD3536F47}" dt="2021-01-05T12:21:40.300" v="1646" actId="478"/>
          <ac:spMkLst>
            <pc:docMk/>
            <pc:sldMk cId="2469554055" sldId="267"/>
            <ac:spMk id="20" creationId="{44111AE0-E678-1B4D-8AEE-2B9A43FBC732}"/>
          </ac:spMkLst>
        </pc:spChg>
        <pc:spChg chg="del mod">
          <ac:chgData name="Nil Casajuana Martín" userId="012e620a3fc94fa5" providerId="LiveId" clId="{540523F0-BAAC-7542-B54C-049AD3536F47}" dt="2021-01-05T12:22:01.856" v="1647" actId="478"/>
          <ac:spMkLst>
            <pc:docMk/>
            <pc:sldMk cId="2469554055" sldId="267"/>
            <ac:spMk id="21" creationId="{7C67C629-1078-7340-98FB-3AA72B5813CF}"/>
          </ac:spMkLst>
        </pc:spChg>
        <pc:spChg chg="add mod">
          <ac:chgData name="Nil Casajuana Martín" userId="012e620a3fc94fa5" providerId="LiveId" clId="{540523F0-BAAC-7542-B54C-049AD3536F47}" dt="2021-01-05T12:26:11.485" v="1718" actId="1036"/>
          <ac:spMkLst>
            <pc:docMk/>
            <pc:sldMk cId="2469554055" sldId="267"/>
            <ac:spMk id="22" creationId="{16EE0561-6D27-2645-A3C4-9DF1571FCCF0}"/>
          </ac:spMkLst>
        </pc:spChg>
        <pc:spChg chg="add mod">
          <ac:chgData name="Nil Casajuana Martín" userId="012e620a3fc94fa5" providerId="LiveId" clId="{540523F0-BAAC-7542-B54C-049AD3536F47}" dt="2021-01-05T12:26:49.704" v="1769" actId="1076"/>
          <ac:spMkLst>
            <pc:docMk/>
            <pc:sldMk cId="2469554055" sldId="267"/>
            <ac:spMk id="23" creationId="{D49B7918-320D-6F49-AF65-29388BE6E1F4}"/>
          </ac:spMkLst>
        </pc:spChg>
        <pc:spChg chg="add mod">
          <ac:chgData name="Nil Casajuana Martín" userId="012e620a3fc94fa5" providerId="LiveId" clId="{540523F0-BAAC-7542-B54C-049AD3536F47}" dt="2021-01-05T12:27:16.097" v="1801" actId="1076"/>
          <ac:spMkLst>
            <pc:docMk/>
            <pc:sldMk cId="2469554055" sldId="267"/>
            <ac:spMk id="24" creationId="{5F46AA9E-999B-8649-BF3F-5F3C4AF327C4}"/>
          </ac:spMkLst>
        </pc:spChg>
        <pc:grpChg chg="add del mod">
          <ac:chgData name="Nil Casajuana Martín" userId="012e620a3fc94fa5" providerId="LiveId" clId="{540523F0-BAAC-7542-B54C-049AD3536F47}" dt="2021-01-05T12:26:11.485" v="1718" actId="1036"/>
          <ac:grpSpMkLst>
            <pc:docMk/>
            <pc:sldMk cId="2469554055" sldId="267"/>
            <ac:grpSpMk id="15" creationId="{C9F4A2B3-DE84-6F47-A78D-9DC8F52C9F4F}"/>
          </ac:grpSpMkLst>
        </pc:grpChg>
        <pc:picChg chg="add del mod modCrop">
          <ac:chgData name="Nil Casajuana Martín" userId="012e620a3fc94fa5" providerId="LiveId" clId="{540523F0-BAAC-7542-B54C-049AD3536F47}" dt="2021-01-05T12:32:42.776" v="1802" actId="478"/>
          <ac:picMkLst>
            <pc:docMk/>
            <pc:sldMk cId="2469554055" sldId="267"/>
            <ac:picMk id="3" creationId="{DC51F60D-8896-6646-982D-860B71DCA76B}"/>
          </ac:picMkLst>
        </pc:picChg>
        <pc:picChg chg="add mod">
          <ac:chgData name="Nil Casajuana Martín" userId="012e620a3fc94fa5" providerId="LiveId" clId="{540523F0-BAAC-7542-B54C-049AD3536F47}" dt="2021-01-05T12:26:11.485" v="1718" actId="1036"/>
          <ac:picMkLst>
            <pc:docMk/>
            <pc:sldMk cId="2469554055" sldId="267"/>
            <ac:picMk id="8" creationId="{EF7C00B1-5DD8-1D49-9118-7F03EB572BE8}"/>
          </ac:picMkLst>
        </pc:picChg>
        <pc:picChg chg="add mod modCrop">
          <ac:chgData name="Nil Casajuana Martín" userId="012e620a3fc94fa5" providerId="LiveId" clId="{540523F0-BAAC-7542-B54C-049AD3536F47}" dt="2021-01-05T12:32:57.045" v="1809" actId="1076"/>
          <ac:picMkLst>
            <pc:docMk/>
            <pc:sldMk cId="2469554055" sldId="267"/>
            <ac:picMk id="11" creationId="{745F7FCE-494C-3A4B-A13E-55413689C13E}"/>
          </ac:picMkLst>
        </pc:picChg>
        <pc:picChg chg="add mod">
          <ac:chgData name="Nil Casajuana Martín" userId="012e620a3fc94fa5" providerId="LiveId" clId="{540523F0-BAAC-7542-B54C-049AD3536F47}" dt="2021-01-05T12:26:11.485" v="1718" actId="1036"/>
          <ac:picMkLst>
            <pc:docMk/>
            <pc:sldMk cId="2469554055" sldId="267"/>
            <ac:picMk id="13" creationId="{C6F4386C-9CEF-0C42-A5C5-0ED8E3555DC8}"/>
          </ac:picMkLst>
        </pc:picChg>
        <pc:picChg chg="mod modCrop">
          <ac:chgData name="Nil Casajuana Martín" userId="012e620a3fc94fa5" providerId="LiveId" clId="{540523F0-BAAC-7542-B54C-049AD3536F47}" dt="2021-01-05T12:23:59.011" v="1669" actId="732"/>
          <ac:picMkLst>
            <pc:docMk/>
            <pc:sldMk cId="2469554055" sldId="267"/>
            <ac:picMk id="16" creationId="{730DD3FE-0005-4B4A-91D4-C71653858FDD}"/>
          </ac:picMkLst>
        </pc:picChg>
        <pc:cxnChg chg="add mod">
          <ac:chgData name="Nil Casajuana Martín" userId="012e620a3fc94fa5" providerId="LiveId" clId="{540523F0-BAAC-7542-B54C-049AD3536F47}" dt="2021-01-05T12:26:11.485" v="1718" actId="1036"/>
          <ac:cxnSpMkLst>
            <pc:docMk/>
            <pc:sldMk cId="2469554055" sldId="267"/>
            <ac:cxnSpMk id="9" creationId="{0FE6FACD-9FE1-E44A-8FEA-5E1BAF6FF390}"/>
          </ac:cxnSpMkLst>
        </pc:cxnChg>
      </pc:sldChg>
      <pc:sldChg chg="addSp delSp modSp add mod modAnim">
        <pc:chgData name="Nil Casajuana Martín" userId="012e620a3fc94fa5" providerId="LiveId" clId="{540523F0-BAAC-7542-B54C-049AD3536F47}" dt="2021-01-05T12:42:04.672" v="2009" actId="478"/>
        <pc:sldMkLst>
          <pc:docMk/>
          <pc:sldMk cId="287510537" sldId="268"/>
        </pc:sldMkLst>
        <pc:spChg chg="add del mod">
          <ac:chgData name="Nil Casajuana Martín" userId="012e620a3fc94fa5" providerId="LiveId" clId="{540523F0-BAAC-7542-B54C-049AD3536F47}" dt="2021-01-05T12:33:40.766" v="1814" actId="478"/>
          <ac:spMkLst>
            <pc:docMk/>
            <pc:sldMk cId="287510537" sldId="268"/>
            <ac:spMk id="2" creationId="{A44D2F5E-7414-6549-915B-9302F82F7094}"/>
          </ac:spMkLst>
        </pc:spChg>
        <pc:spChg chg="del">
          <ac:chgData name="Nil Casajuana Martín" userId="012e620a3fc94fa5" providerId="LiveId" clId="{540523F0-BAAC-7542-B54C-049AD3536F47}" dt="2021-01-04T17:42:53.276" v="833" actId="478"/>
          <ac:spMkLst>
            <pc:docMk/>
            <pc:sldMk cId="287510537" sldId="268"/>
            <ac:spMk id="5" creationId="{1D6C194C-8DFD-0041-A823-38AC9131BB30}"/>
          </ac:spMkLst>
        </pc:spChg>
        <pc:spChg chg="add mod">
          <ac:chgData name="Nil Casajuana Martín" userId="012e620a3fc94fa5" providerId="LiveId" clId="{540523F0-BAAC-7542-B54C-049AD3536F47}" dt="2021-01-04T17:43:12.641" v="853" actId="20577"/>
          <ac:spMkLst>
            <pc:docMk/>
            <pc:sldMk cId="287510537" sldId="268"/>
            <ac:spMk id="6" creationId="{A41BD0AD-63F6-9C47-91DF-374A993C4D17}"/>
          </ac:spMkLst>
        </pc:spChg>
        <pc:spChg chg="del">
          <ac:chgData name="Nil Casajuana Martín" userId="012e620a3fc94fa5" providerId="LiveId" clId="{540523F0-BAAC-7542-B54C-049AD3536F47}" dt="2021-01-04T17:42:51.339" v="832" actId="478"/>
          <ac:spMkLst>
            <pc:docMk/>
            <pc:sldMk cId="287510537" sldId="268"/>
            <ac:spMk id="7" creationId="{E814AAB4-E4EA-454A-AAB7-058E84A3491D}"/>
          </ac:spMkLst>
        </pc:spChg>
        <pc:spChg chg="add del mod">
          <ac:chgData name="Nil Casajuana Martín" userId="012e620a3fc94fa5" providerId="LiveId" clId="{540523F0-BAAC-7542-B54C-049AD3536F47}" dt="2021-01-05T12:33:42.251" v="1815" actId="478"/>
          <ac:spMkLst>
            <pc:docMk/>
            <pc:sldMk cId="287510537" sldId="268"/>
            <ac:spMk id="8" creationId="{7654152B-0EB2-D642-B712-44C2DAEF88B9}"/>
          </ac:spMkLst>
        </pc:spChg>
        <pc:spChg chg="add del mod">
          <ac:chgData name="Nil Casajuana Martín" userId="012e620a3fc94fa5" providerId="LiveId" clId="{540523F0-BAAC-7542-B54C-049AD3536F47}" dt="2021-01-05T12:33:44.321" v="1816" actId="478"/>
          <ac:spMkLst>
            <pc:docMk/>
            <pc:sldMk cId="287510537" sldId="268"/>
            <ac:spMk id="9" creationId="{C4302209-22A7-B944-83CE-2D10D682FB20}"/>
          </ac:spMkLst>
        </pc:spChg>
        <pc:spChg chg="add mod">
          <ac:chgData name="Nil Casajuana Martín" userId="012e620a3fc94fa5" providerId="LiveId" clId="{540523F0-BAAC-7542-B54C-049AD3536F47}" dt="2021-01-05T12:38:01.539" v="1864" actId="1076"/>
          <ac:spMkLst>
            <pc:docMk/>
            <pc:sldMk cId="287510537" sldId="268"/>
            <ac:spMk id="20" creationId="{E84F742D-0489-E64D-9F98-7307871E31B9}"/>
          </ac:spMkLst>
        </pc:spChg>
        <pc:spChg chg="add mod">
          <ac:chgData name="Nil Casajuana Martín" userId="012e620a3fc94fa5" providerId="LiveId" clId="{540523F0-BAAC-7542-B54C-049AD3536F47}" dt="2021-01-05T12:38:13.598" v="1877" actId="1076"/>
          <ac:spMkLst>
            <pc:docMk/>
            <pc:sldMk cId="287510537" sldId="268"/>
            <ac:spMk id="21" creationId="{26FADCEB-99BC-EA40-B4BF-E94E61DA3600}"/>
          </ac:spMkLst>
        </pc:spChg>
        <pc:spChg chg="add mod">
          <ac:chgData name="Nil Casajuana Martín" userId="012e620a3fc94fa5" providerId="LiveId" clId="{540523F0-BAAC-7542-B54C-049AD3536F47}" dt="2021-01-05T12:39:45.798" v="1918" actId="1076"/>
          <ac:spMkLst>
            <pc:docMk/>
            <pc:sldMk cId="287510537" sldId="268"/>
            <ac:spMk id="22" creationId="{1708F5DF-E911-8B49-A4B0-8E2E01C71793}"/>
          </ac:spMkLst>
        </pc:spChg>
        <pc:spChg chg="add mod">
          <ac:chgData name="Nil Casajuana Martín" userId="012e620a3fc94fa5" providerId="LiveId" clId="{540523F0-BAAC-7542-B54C-049AD3536F47}" dt="2021-01-05T12:41:02.897" v="2001" actId="1076"/>
          <ac:spMkLst>
            <pc:docMk/>
            <pc:sldMk cId="287510537" sldId="268"/>
            <ac:spMk id="23" creationId="{E175B5BF-CAF6-DF41-AA48-C88A7734FFA6}"/>
          </ac:spMkLst>
        </pc:spChg>
        <pc:picChg chg="add mod modCrop">
          <ac:chgData name="Nil Casajuana Martín" userId="012e620a3fc94fa5" providerId="LiveId" clId="{540523F0-BAAC-7542-B54C-049AD3536F47}" dt="2021-01-05T12:36:21.842" v="1829" actId="1076"/>
          <ac:picMkLst>
            <pc:docMk/>
            <pc:sldMk cId="287510537" sldId="268"/>
            <ac:picMk id="4" creationId="{ABCB1714-7D33-CF48-A7AF-346929FF0E11}"/>
          </ac:picMkLst>
        </pc:picChg>
        <pc:picChg chg="add mod">
          <ac:chgData name="Nil Casajuana Martín" userId="012e620a3fc94fa5" providerId="LiveId" clId="{540523F0-BAAC-7542-B54C-049AD3536F47}" dt="2021-01-05T12:37:09.226" v="1837" actId="1076"/>
          <ac:picMkLst>
            <pc:docMk/>
            <pc:sldMk cId="287510537" sldId="268"/>
            <ac:picMk id="10" creationId="{1E01962D-67B8-2946-B94B-BC77CB470301}"/>
          </ac:picMkLst>
        </pc:picChg>
        <pc:picChg chg="add mod modCrop">
          <ac:chgData name="Nil Casajuana Martín" userId="012e620a3fc94fa5" providerId="LiveId" clId="{540523F0-BAAC-7542-B54C-049AD3536F47}" dt="2021-01-05T12:37:03.666" v="1836" actId="1076"/>
          <ac:picMkLst>
            <pc:docMk/>
            <pc:sldMk cId="287510537" sldId="268"/>
            <ac:picMk id="13" creationId="{531992E8-6F2E-3A40-93FE-7DCC54C81BE3}"/>
          </ac:picMkLst>
        </pc:picChg>
        <pc:picChg chg="add del mod">
          <ac:chgData name="Nil Casajuana Martín" userId="012e620a3fc94fa5" providerId="LiveId" clId="{540523F0-BAAC-7542-B54C-049AD3536F47}" dt="2021-01-05T12:42:04.672" v="2009" actId="478"/>
          <ac:picMkLst>
            <pc:docMk/>
            <pc:sldMk cId="287510537" sldId="268"/>
            <ac:picMk id="24" creationId="{D1AAD527-2236-0046-A082-536F929F534A}"/>
          </ac:picMkLst>
        </pc:picChg>
        <pc:cxnChg chg="add mod">
          <ac:chgData name="Nil Casajuana Martín" userId="012e620a3fc94fa5" providerId="LiveId" clId="{540523F0-BAAC-7542-B54C-049AD3536F47}" dt="2021-01-05T12:37:22.331" v="1840" actId="1582"/>
          <ac:cxnSpMkLst>
            <pc:docMk/>
            <pc:sldMk cId="287510537" sldId="268"/>
            <ac:cxnSpMk id="16" creationId="{779BE541-324E-3A4E-BEB0-1C8A4EC472CA}"/>
          </ac:cxnSpMkLst>
        </pc:cxnChg>
        <pc:cxnChg chg="add mod">
          <ac:chgData name="Nil Casajuana Martín" userId="012e620a3fc94fa5" providerId="LiveId" clId="{540523F0-BAAC-7542-B54C-049AD3536F47}" dt="2021-01-05T12:37:33.459" v="1844" actId="14100"/>
          <ac:cxnSpMkLst>
            <pc:docMk/>
            <pc:sldMk cId="287510537" sldId="268"/>
            <ac:cxnSpMk id="17" creationId="{C3E3930A-DECB-EC4E-A966-9F30DA2E8F95}"/>
          </ac:cxnSpMkLst>
        </pc:cxnChg>
      </pc:sldChg>
      <pc:sldChg chg="addSp modSp add mod">
        <pc:chgData name="Nil Casajuana Martín" userId="012e620a3fc94fa5" providerId="LiveId" clId="{540523F0-BAAC-7542-B54C-049AD3536F47}" dt="2021-01-04T17:46:21.468" v="961" actId="1076"/>
        <pc:sldMkLst>
          <pc:docMk/>
          <pc:sldMk cId="796857033" sldId="269"/>
        </pc:sldMkLst>
        <pc:spChg chg="add mod">
          <ac:chgData name="Nil Casajuana Martín" userId="012e620a3fc94fa5" providerId="LiveId" clId="{540523F0-BAAC-7542-B54C-049AD3536F47}" dt="2021-01-04T17:46:21.468" v="961" actId="1076"/>
          <ac:spMkLst>
            <pc:docMk/>
            <pc:sldMk cId="796857033" sldId="269"/>
            <ac:spMk id="2" creationId="{1E83C40C-8000-4F40-A522-07B6732EE896}"/>
          </ac:spMkLst>
        </pc:spChg>
      </pc:sldChg>
      <pc:sldChg chg="modSp add del mod">
        <pc:chgData name="Nil Casajuana Martín" userId="012e620a3fc94fa5" providerId="LiveId" clId="{540523F0-BAAC-7542-B54C-049AD3536F47}" dt="2021-01-04T17:45:51.211" v="906" actId="2696"/>
        <pc:sldMkLst>
          <pc:docMk/>
          <pc:sldMk cId="3973387515" sldId="269"/>
        </pc:sldMkLst>
        <pc:spChg chg="mod">
          <ac:chgData name="Nil Casajuana Martín" userId="012e620a3fc94fa5" providerId="LiveId" clId="{540523F0-BAAC-7542-B54C-049AD3536F47}" dt="2021-01-04T17:44:16.675" v="905" actId="20577"/>
          <ac:spMkLst>
            <pc:docMk/>
            <pc:sldMk cId="3973387515" sldId="269"/>
            <ac:spMk id="5" creationId="{1D6C194C-8DFD-0041-A823-38AC9131BB30}"/>
          </ac:spMkLst>
        </pc:spChg>
      </pc:sldChg>
      <pc:sldChg chg="modSp add mod">
        <pc:chgData name="Nil Casajuana Martín" userId="012e620a3fc94fa5" providerId="LiveId" clId="{540523F0-BAAC-7542-B54C-049AD3536F47}" dt="2021-01-05T09:22:58.710" v="976" actId="20577"/>
        <pc:sldMkLst>
          <pc:docMk/>
          <pc:sldMk cId="4093272711" sldId="270"/>
        </pc:sldMkLst>
        <pc:spChg chg="mod">
          <ac:chgData name="Nil Casajuana Martín" userId="012e620a3fc94fa5" providerId="LiveId" clId="{540523F0-BAAC-7542-B54C-049AD3536F47}" dt="2021-01-05T09:22:58.710" v="976" actId="20577"/>
          <ac:spMkLst>
            <pc:docMk/>
            <pc:sldMk cId="4093272711" sldId="270"/>
            <ac:spMk id="5" creationId="{1D6C194C-8DFD-0041-A823-38AC9131BB30}"/>
          </ac:spMkLst>
        </pc:spChg>
      </pc:sldChg>
      <pc:sldChg chg="modSp add mod">
        <pc:chgData name="Nil Casajuana Martín" userId="012e620a3fc94fa5" providerId="LiveId" clId="{540523F0-BAAC-7542-B54C-049AD3536F47}" dt="2021-01-05T11:18:23.007" v="1217" actId="14100"/>
        <pc:sldMkLst>
          <pc:docMk/>
          <pc:sldMk cId="281058923" sldId="271"/>
        </pc:sldMkLst>
        <pc:spChg chg="mod">
          <ac:chgData name="Nil Casajuana Martín" userId="012e620a3fc94fa5" providerId="LiveId" clId="{540523F0-BAAC-7542-B54C-049AD3536F47}" dt="2021-01-05T11:18:23.007" v="1217" actId="14100"/>
          <ac:spMkLst>
            <pc:docMk/>
            <pc:sldMk cId="281058923" sldId="271"/>
            <ac:spMk id="2" creationId="{A12E6C3C-4D10-E841-88F5-74B9A2465573}"/>
          </ac:spMkLst>
        </pc:spChg>
      </pc:sldChg>
      <pc:sldChg chg="delSp modSp add mod delAnim modAnim modNotesTx">
        <pc:chgData name="Nil Casajuana Martín" userId="012e620a3fc94fa5" providerId="LiveId" clId="{540523F0-BAAC-7542-B54C-049AD3536F47}" dt="2021-01-05T12:12:07.629" v="1616" actId="20577"/>
        <pc:sldMkLst>
          <pc:docMk/>
          <pc:sldMk cId="4212900781" sldId="272"/>
        </pc:sldMkLst>
        <pc:spChg chg="del">
          <ac:chgData name="Nil Casajuana Martín" userId="012e620a3fc94fa5" providerId="LiveId" clId="{540523F0-BAAC-7542-B54C-049AD3536F47}" dt="2021-01-05T12:11:24.058" v="1604" actId="478"/>
          <ac:spMkLst>
            <pc:docMk/>
            <pc:sldMk cId="4212900781" sldId="272"/>
            <ac:spMk id="4" creationId="{D8D3211B-5CD8-5642-92F3-066663AB56AC}"/>
          </ac:spMkLst>
        </pc:spChg>
        <pc:spChg chg="del">
          <ac:chgData name="Nil Casajuana Martín" userId="012e620a3fc94fa5" providerId="LiveId" clId="{540523F0-BAAC-7542-B54C-049AD3536F47}" dt="2021-01-05T12:11:25.467" v="1605" actId="478"/>
          <ac:spMkLst>
            <pc:docMk/>
            <pc:sldMk cId="4212900781" sldId="272"/>
            <ac:spMk id="6" creationId="{DBE2A330-20BF-0646-8420-6D3BA805DC03}"/>
          </ac:spMkLst>
        </pc:spChg>
        <pc:spChg chg="del">
          <ac:chgData name="Nil Casajuana Martín" userId="012e620a3fc94fa5" providerId="LiveId" clId="{540523F0-BAAC-7542-B54C-049AD3536F47}" dt="2021-01-05T12:11:22.965" v="1603" actId="478"/>
          <ac:spMkLst>
            <pc:docMk/>
            <pc:sldMk cId="4212900781" sldId="272"/>
            <ac:spMk id="8" creationId="{BFD47246-972D-2F4B-BF8E-59920C28F52E}"/>
          </ac:spMkLst>
        </pc:spChg>
        <pc:spChg chg="del">
          <ac:chgData name="Nil Casajuana Martín" userId="012e620a3fc94fa5" providerId="LiveId" clId="{540523F0-BAAC-7542-B54C-049AD3536F47}" dt="2021-01-05T12:11:22.965" v="1603" actId="478"/>
          <ac:spMkLst>
            <pc:docMk/>
            <pc:sldMk cId="4212900781" sldId="272"/>
            <ac:spMk id="9" creationId="{AFDE547A-02B5-5848-AB44-C48FF2A87302}"/>
          </ac:spMkLst>
        </pc:spChg>
        <pc:spChg chg="mod">
          <ac:chgData name="Nil Casajuana Martín" userId="012e620a3fc94fa5" providerId="LiveId" clId="{540523F0-BAAC-7542-B54C-049AD3536F47}" dt="2021-01-05T12:11:44.900" v="1614" actId="1076"/>
          <ac:spMkLst>
            <pc:docMk/>
            <pc:sldMk cId="4212900781" sldId="272"/>
            <ac:spMk id="13" creationId="{1BE2580F-36B6-4541-9EEF-D39B2AA0AFA8}"/>
          </ac:spMkLst>
        </pc:spChg>
        <pc:picChg chg="del">
          <ac:chgData name="Nil Casajuana Martín" userId="012e620a3fc94fa5" providerId="LiveId" clId="{540523F0-BAAC-7542-B54C-049AD3536F47}" dt="2021-01-05T12:11:22.965" v="1603" actId="478"/>
          <ac:picMkLst>
            <pc:docMk/>
            <pc:sldMk cId="4212900781" sldId="272"/>
            <ac:picMk id="3" creationId="{049751C1-2CE7-344D-BA8B-BF7B32CB33E6}"/>
          </ac:picMkLst>
        </pc:picChg>
        <pc:picChg chg="mod">
          <ac:chgData name="Nil Casajuana Martín" userId="012e620a3fc94fa5" providerId="LiveId" clId="{540523F0-BAAC-7542-B54C-049AD3536F47}" dt="2021-01-05T12:11:50.332" v="1615" actId="1076"/>
          <ac:picMkLst>
            <pc:docMk/>
            <pc:sldMk cId="4212900781" sldId="272"/>
            <ac:picMk id="11" creationId="{115DD9A9-C458-0D4A-BF2B-72B177B60241}"/>
          </ac:picMkLst>
        </pc:picChg>
      </pc:sldChg>
      <pc:sldChg chg="addSp delSp modSp add mod modAnim">
        <pc:chgData name="Nil Casajuana Martín" userId="012e620a3fc94fa5" providerId="LiveId" clId="{540523F0-BAAC-7542-B54C-049AD3536F47}" dt="2021-01-05T12:44:01.525" v="2092" actId="1076"/>
        <pc:sldMkLst>
          <pc:docMk/>
          <pc:sldMk cId="3311822732" sldId="273"/>
        </pc:sldMkLst>
        <pc:spChg chg="add mod">
          <ac:chgData name="Nil Casajuana Martín" userId="012e620a3fc94fa5" providerId="LiveId" clId="{540523F0-BAAC-7542-B54C-049AD3536F47}" dt="2021-01-05T12:42:44.764" v="2016" actId="1582"/>
          <ac:spMkLst>
            <pc:docMk/>
            <pc:sldMk cId="3311822732" sldId="273"/>
            <ac:spMk id="2" creationId="{931B9F0C-2A43-0043-A0E3-651C7995833D}"/>
          </ac:spMkLst>
        </pc:spChg>
        <pc:spChg chg="add mod">
          <ac:chgData name="Nil Casajuana Martín" userId="012e620a3fc94fa5" providerId="LiveId" clId="{540523F0-BAAC-7542-B54C-049AD3536F47}" dt="2021-01-05T12:44:01.525" v="2092" actId="1076"/>
          <ac:spMkLst>
            <pc:docMk/>
            <pc:sldMk cId="3311822732" sldId="273"/>
            <ac:spMk id="3" creationId="{F0EACDF9-FE90-0148-A09D-F414852668D4}"/>
          </ac:spMkLst>
        </pc:spChg>
        <pc:spChg chg="del">
          <ac:chgData name="Nil Casajuana Martín" userId="012e620a3fc94fa5" providerId="LiveId" clId="{540523F0-BAAC-7542-B54C-049AD3536F47}" dt="2021-01-05T12:42:14.965" v="2011" actId="478"/>
          <ac:spMkLst>
            <pc:docMk/>
            <pc:sldMk cId="3311822732" sldId="273"/>
            <ac:spMk id="6" creationId="{A41BD0AD-63F6-9C47-91DF-374A993C4D17}"/>
          </ac:spMkLst>
        </pc:spChg>
        <pc:spChg chg="del">
          <ac:chgData name="Nil Casajuana Martín" userId="012e620a3fc94fa5" providerId="LiveId" clId="{540523F0-BAAC-7542-B54C-049AD3536F47}" dt="2021-01-05T12:42:19.508" v="2013" actId="478"/>
          <ac:spMkLst>
            <pc:docMk/>
            <pc:sldMk cId="3311822732" sldId="273"/>
            <ac:spMk id="14" creationId="{DB287FDE-3DF7-D949-BF7E-FAC6FCC1F97E}"/>
          </ac:spMkLst>
        </pc:spChg>
        <pc:spChg chg="add mod">
          <ac:chgData name="Nil Casajuana Martín" userId="012e620a3fc94fa5" providerId="LiveId" clId="{540523F0-BAAC-7542-B54C-049AD3536F47}" dt="2021-01-05T12:42:54.508" v="2018" actId="1076"/>
          <ac:spMkLst>
            <pc:docMk/>
            <pc:sldMk cId="3311822732" sldId="273"/>
            <ac:spMk id="18" creationId="{784F6A58-1B74-1B47-89C9-8539AD40FA12}"/>
          </ac:spMkLst>
        </pc:spChg>
        <pc:spChg chg="add mod">
          <ac:chgData name="Nil Casajuana Martín" userId="012e620a3fc94fa5" providerId="LiveId" clId="{540523F0-BAAC-7542-B54C-049AD3536F47}" dt="2021-01-05T12:42:54.508" v="2018" actId="1076"/>
          <ac:spMkLst>
            <pc:docMk/>
            <pc:sldMk cId="3311822732" sldId="273"/>
            <ac:spMk id="19" creationId="{003EE2D7-57D8-4D48-89F6-30DD0EF48096}"/>
          </ac:spMkLst>
        </pc:spChg>
        <pc:spChg chg="del">
          <ac:chgData name="Nil Casajuana Martín" userId="012e620a3fc94fa5" providerId="LiveId" clId="{540523F0-BAAC-7542-B54C-049AD3536F47}" dt="2021-01-05T12:42:18.099" v="2012" actId="478"/>
          <ac:spMkLst>
            <pc:docMk/>
            <pc:sldMk cId="3311822732" sldId="273"/>
            <ac:spMk id="20" creationId="{E84F742D-0489-E64D-9F98-7307871E31B9}"/>
          </ac:spMkLst>
        </pc:spChg>
        <pc:spChg chg="del">
          <ac:chgData name="Nil Casajuana Martín" userId="012e620a3fc94fa5" providerId="LiveId" clId="{540523F0-BAAC-7542-B54C-049AD3536F47}" dt="2021-01-05T12:42:18.099" v="2012" actId="478"/>
          <ac:spMkLst>
            <pc:docMk/>
            <pc:sldMk cId="3311822732" sldId="273"/>
            <ac:spMk id="21" creationId="{26FADCEB-99BC-EA40-B4BF-E94E61DA3600}"/>
          </ac:spMkLst>
        </pc:spChg>
        <pc:spChg chg="del">
          <ac:chgData name="Nil Casajuana Martín" userId="012e620a3fc94fa5" providerId="LiveId" clId="{540523F0-BAAC-7542-B54C-049AD3536F47}" dt="2021-01-05T12:42:18.099" v="2012" actId="478"/>
          <ac:spMkLst>
            <pc:docMk/>
            <pc:sldMk cId="3311822732" sldId="273"/>
            <ac:spMk id="22" creationId="{1708F5DF-E911-8B49-A4B0-8E2E01C71793}"/>
          </ac:spMkLst>
        </pc:spChg>
        <pc:spChg chg="del">
          <ac:chgData name="Nil Casajuana Martín" userId="012e620a3fc94fa5" providerId="LiveId" clId="{540523F0-BAAC-7542-B54C-049AD3536F47}" dt="2021-01-05T12:42:18.099" v="2012" actId="478"/>
          <ac:spMkLst>
            <pc:docMk/>
            <pc:sldMk cId="3311822732" sldId="273"/>
            <ac:spMk id="23" creationId="{E175B5BF-CAF6-DF41-AA48-C88A7734FFA6}"/>
          </ac:spMkLst>
        </pc:spChg>
        <pc:spChg chg="add mod">
          <ac:chgData name="Nil Casajuana Martín" userId="012e620a3fc94fa5" providerId="LiveId" clId="{540523F0-BAAC-7542-B54C-049AD3536F47}" dt="2021-01-05T12:42:54.508" v="2018" actId="1076"/>
          <ac:spMkLst>
            <pc:docMk/>
            <pc:sldMk cId="3311822732" sldId="273"/>
            <ac:spMk id="24" creationId="{13B8FA0E-B1F1-5F43-B17F-54963143BECF}"/>
          </ac:spMkLst>
        </pc:spChg>
        <pc:spChg chg="add mod">
          <ac:chgData name="Nil Casajuana Martín" userId="012e620a3fc94fa5" providerId="LiveId" clId="{540523F0-BAAC-7542-B54C-049AD3536F47}" dt="2021-01-05T12:42:54.508" v="2018" actId="1076"/>
          <ac:spMkLst>
            <pc:docMk/>
            <pc:sldMk cId="3311822732" sldId="273"/>
            <ac:spMk id="25" creationId="{24C2294A-A4AB-CC47-B67E-2BA3798F9DE6}"/>
          </ac:spMkLst>
        </pc:spChg>
        <pc:spChg chg="add mod">
          <ac:chgData name="Nil Casajuana Martín" userId="012e620a3fc94fa5" providerId="LiveId" clId="{540523F0-BAAC-7542-B54C-049AD3536F47}" dt="2021-01-05T12:42:54.508" v="2018" actId="1076"/>
          <ac:spMkLst>
            <pc:docMk/>
            <pc:sldMk cId="3311822732" sldId="273"/>
            <ac:spMk id="26" creationId="{972437D4-6C7A-224C-95A7-429A745243A4}"/>
          </ac:spMkLst>
        </pc:spChg>
        <pc:spChg chg="add mod">
          <ac:chgData name="Nil Casajuana Martín" userId="012e620a3fc94fa5" providerId="LiveId" clId="{540523F0-BAAC-7542-B54C-049AD3536F47}" dt="2021-01-05T12:43:12.668" v="2029" actId="1076"/>
          <ac:spMkLst>
            <pc:docMk/>
            <pc:sldMk cId="3311822732" sldId="273"/>
            <ac:spMk id="27" creationId="{A191B8AA-4813-C84E-A2E4-EAA711422907}"/>
          </ac:spMkLst>
        </pc:spChg>
        <pc:spChg chg="add mod">
          <ac:chgData name="Nil Casajuana Martín" userId="012e620a3fc94fa5" providerId="LiveId" clId="{540523F0-BAAC-7542-B54C-049AD3536F47}" dt="2021-01-05T12:43:12.668" v="2029" actId="1076"/>
          <ac:spMkLst>
            <pc:docMk/>
            <pc:sldMk cId="3311822732" sldId="273"/>
            <ac:spMk id="28" creationId="{BD81FB5A-C715-2146-B191-17C70BDAAA9D}"/>
          </ac:spMkLst>
        </pc:spChg>
        <pc:picChg chg="del">
          <ac:chgData name="Nil Casajuana Martín" userId="012e620a3fc94fa5" providerId="LiveId" clId="{540523F0-BAAC-7542-B54C-049AD3536F47}" dt="2021-01-05T12:42:18.099" v="2012" actId="478"/>
          <ac:picMkLst>
            <pc:docMk/>
            <pc:sldMk cId="3311822732" sldId="273"/>
            <ac:picMk id="4" creationId="{ABCB1714-7D33-CF48-A7AF-346929FF0E11}"/>
          </ac:picMkLst>
        </pc:picChg>
        <pc:picChg chg="del">
          <ac:chgData name="Nil Casajuana Martín" userId="012e620a3fc94fa5" providerId="LiveId" clId="{540523F0-BAAC-7542-B54C-049AD3536F47}" dt="2021-01-05T12:42:18.099" v="2012" actId="478"/>
          <ac:picMkLst>
            <pc:docMk/>
            <pc:sldMk cId="3311822732" sldId="273"/>
            <ac:picMk id="10" creationId="{1E01962D-67B8-2946-B94B-BC77CB470301}"/>
          </ac:picMkLst>
        </pc:picChg>
        <pc:picChg chg="del">
          <ac:chgData name="Nil Casajuana Martín" userId="012e620a3fc94fa5" providerId="LiveId" clId="{540523F0-BAAC-7542-B54C-049AD3536F47}" dt="2021-01-05T12:42:18.099" v="2012" actId="478"/>
          <ac:picMkLst>
            <pc:docMk/>
            <pc:sldMk cId="3311822732" sldId="273"/>
            <ac:picMk id="13" creationId="{531992E8-6F2E-3A40-93FE-7DCC54C81BE3}"/>
          </ac:picMkLst>
        </pc:picChg>
        <pc:picChg chg="add mod">
          <ac:chgData name="Nil Casajuana Martín" userId="012e620a3fc94fa5" providerId="LiveId" clId="{540523F0-BAAC-7542-B54C-049AD3536F47}" dt="2021-01-05T12:42:54.508" v="2018" actId="1076"/>
          <ac:picMkLst>
            <pc:docMk/>
            <pc:sldMk cId="3311822732" sldId="273"/>
            <ac:picMk id="15" creationId="{99745B3B-B822-6943-98FC-4D3A2C16312B}"/>
          </ac:picMkLst>
        </pc:picChg>
        <pc:cxnChg chg="del">
          <ac:chgData name="Nil Casajuana Martín" userId="012e620a3fc94fa5" providerId="LiveId" clId="{540523F0-BAAC-7542-B54C-049AD3536F47}" dt="2021-01-05T12:42:18.099" v="2012" actId="478"/>
          <ac:cxnSpMkLst>
            <pc:docMk/>
            <pc:sldMk cId="3311822732" sldId="273"/>
            <ac:cxnSpMk id="12" creationId="{7482CD8C-BFAC-2A4C-9C50-AA72EEE42FDB}"/>
          </ac:cxnSpMkLst>
        </pc:cxnChg>
        <pc:cxnChg chg="del mod">
          <ac:chgData name="Nil Casajuana Martín" userId="012e620a3fc94fa5" providerId="LiveId" clId="{540523F0-BAAC-7542-B54C-049AD3536F47}" dt="2021-01-05T12:42:18.099" v="2012" actId="478"/>
          <ac:cxnSpMkLst>
            <pc:docMk/>
            <pc:sldMk cId="3311822732" sldId="273"/>
            <ac:cxnSpMk id="16" creationId="{779BE541-324E-3A4E-BEB0-1C8A4EC472CA}"/>
          </ac:cxnSpMkLst>
        </pc:cxnChg>
        <pc:cxnChg chg="del mod">
          <ac:chgData name="Nil Casajuana Martín" userId="012e620a3fc94fa5" providerId="LiveId" clId="{540523F0-BAAC-7542-B54C-049AD3536F47}" dt="2021-01-05T12:42:18.099" v="2012" actId="478"/>
          <ac:cxnSpMkLst>
            <pc:docMk/>
            <pc:sldMk cId="3311822732" sldId="273"/>
            <ac:cxnSpMk id="17" creationId="{C3E3930A-DECB-EC4E-A966-9F30DA2E8F95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DF5FA8-45E4-3D40-8838-3136DE63372C}" type="datetimeFigureOut">
              <a:rPr lang="en-AU" smtClean="0"/>
              <a:t>5/1/21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6402C9-E0BB-8D4C-914B-19C68980019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1251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 1: An electron micrograph of an E. coli cell highlighting the width of the cell inner and outer membranes and the cell wall.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6402C9-E0BB-8D4C-914B-19C689800193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76227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Not </a:t>
            </a:r>
            <a:r>
              <a:rPr lang="en-AU" dirty="0" err="1"/>
              <a:t>gonna</a:t>
            </a:r>
            <a:r>
              <a:rPr lang="en-AU" dirty="0"/>
              <a:t> go over all the different protein types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6402C9-E0BB-8D4C-914B-19C689800193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294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6402C9-E0BB-8D4C-914B-19C689800193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72188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45807-4924-BD40-8FE5-C6A422939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408A99-FD21-BE4C-9A82-F5E6A71DCE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183E1-307C-8F4F-AF9A-EB343022F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C7A70-E7D4-534C-A3F6-42D5CF7D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5361A8-5E91-7248-A5C2-03F73D5DF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674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EC30E-0B8F-0349-99B8-6E06BD66B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E0F1CD-736A-AE40-BE60-38596F2451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FDBF3-1543-CB48-B07F-9D4CACE56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D2F64-AFCA-CF4B-825F-57A05413D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CA2D6C-FA09-3249-9109-7420A9213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5201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F750F2-B8FB-3F4A-A549-088D137E18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36708-C717-CF49-804D-E97EABD329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C080B-B0E0-6149-B3BA-1510BF380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E8C3E-ABF2-9A4E-B5E8-4F2B5297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F3246-692D-D749-85BD-92395AD02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501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E15E1-859F-A245-BE65-D48BBF0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A20C76-6B09-A84D-8350-1DE7B4610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902125-49FF-404D-980E-408433326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71649-5EC9-1B45-A783-9FF8752B0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74FC5C-2D55-E34A-86E9-A5117E9F1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87113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DD46D-9236-2446-A2FA-8B8A88739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0640B-0AA6-CE48-999F-5186AF7457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7C79B-2E8F-CC45-BFDE-6C1A8E697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82A36-B744-4342-825C-BED37E300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F0120-7B92-DC47-9CEB-E9306C7CF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5136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0372D-7A2B-B44D-8CC0-93E396FB8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6A649-6C81-B340-804F-7FFFFA70C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A47A3-394C-7246-90B1-260883C8B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D4C23B-09A0-FB46-8076-2AE01EA62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EB6C1-0F8A-F549-8BC0-F593CBD83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14FD18-7FDF-2F46-94C1-C0AC07E39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58152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EBE36-0382-A847-A9EF-36D75095F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FE5187-600C-DE4D-8E2A-23E549C2F3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9A4C1E-79B4-EB4A-B96B-CF71D18716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A5E5E-B1B7-6F4E-BE31-8FE553F27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91820E-88A3-7E45-BE61-ADC830056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2F67F8-C407-DD45-8996-546F687B3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718E6B-86A8-D842-9346-F5B1F3A8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ACBFA2-818C-DB41-8656-716548AA7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614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D4A0-A196-E540-B722-A906F4C4C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B7E017-FFE7-7942-A45E-B5A8C6C90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729BC3-4422-F546-AE0E-DAEAB5D09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6693AA-9D53-654A-8438-CA19783C2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57524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CD7681-B694-AF44-964C-DF6FC4094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7977A3-1BEC-E74E-AB97-EC263D128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A4D0AD-B181-A048-A08D-D301D663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5623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BCC84-EC01-F848-BB68-1BB2723DD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13D81-CC10-E447-AEB9-5B8DAAC6C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F2729F-8EB1-6041-9DDC-0F1BA22FF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4B4313-6A68-404C-AEBC-FFFBB4BB2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FF7675-2B49-1B4D-A877-8482E978B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EEFF5-9CF2-C84C-8986-2DB3C9B84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1839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B9751-A12E-CC46-B76D-74B8DC93A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76A23F-C5B5-4141-95B6-EB73D62002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B223F-8191-544A-A20C-472B89EF45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F8051B-BD87-E34C-B299-8F258984F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07834C-5DBC-CC4E-AD37-353D4E02B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487C56-B881-144A-9097-5C9F30D0D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17068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A881CE-2F1D-8C4A-994D-97326CA80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D07C0D-503D-7645-8E58-4008D8D9C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C8120E-255A-0C4C-8953-5CFD625E4E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CCC43-1FE1-C148-B72D-8E9636C644BA}" type="datetimeFigureOut">
              <a:rPr lang="en-AU" smtClean="0"/>
              <a:t>4/1/21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14060-8543-F04D-B537-600DD59788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1E43F-BC12-C54F-9A76-E493699583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1C25F-3A31-3C48-86E8-3325F5A8745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4578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D09AD-8AB6-554C-A8A0-0DC8D93EC1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44C3BB-2930-DD4F-AC56-9A32ED0B95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65414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Today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...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8BCD3A-DBC6-B04C-8F6F-1DAA4813E4DF}"/>
              </a:ext>
            </a:extLst>
          </p:cNvPr>
          <p:cNvSpPr txBox="1"/>
          <p:nvPr/>
        </p:nvSpPr>
        <p:spPr>
          <a:xfrm>
            <a:off x="419510" y="1247405"/>
            <a:ext cx="461882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AU" sz="2000" b="1" dirty="0">
                <a:latin typeface="Helvetica" pitchFamily="2" charset="0"/>
              </a:rPr>
              <a:t>Membrane-only system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Just POPC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POPC+CHL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Comparative analysis</a:t>
            </a:r>
          </a:p>
          <a:p>
            <a:pPr marL="285750" indent="-285750">
              <a:buFontTx/>
              <a:buChar char="-"/>
            </a:pPr>
            <a:r>
              <a:rPr lang="en-AU" sz="2000" b="1" dirty="0">
                <a:latin typeface="Helvetica" pitchFamily="2" charset="0"/>
              </a:rPr>
              <a:t>Protein-membrane system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CB</a:t>
            </a:r>
            <a:r>
              <a:rPr lang="en-AU" sz="2000" baseline="-25000" dirty="0">
                <a:latin typeface="Helvetica" pitchFamily="2" charset="0"/>
              </a:rPr>
              <a:t>2</a:t>
            </a:r>
            <a:r>
              <a:rPr lang="en-AU" sz="2000" dirty="0">
                <a:latin typeface="Helvetica" pitchFamily="2" charset="0"/>
              </a:rPr>
              <a:t> in a POPC+CHL membrane</a:t>
            </a:r>
            <a:endParaRPr lang="en-AU" sz="2000" baseline="-250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2802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Today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...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8BCD3A-DBC6-B04C-8F6F-1DAA4813E4DF}"/>
              </a:ext>
            </a:extLst>
          </p:cNvPr>
          <p:cNvSpPr txBox="1"/>
          <p:nvPr/>
        </p:nvSpPr>
        <p:spPr>
          <a:xfrm>
            <a:off x="419510" y="1247405"/>
            <a:ext cx="538160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AU" sz="2000" b="1" dirty="0">
                <a:latin typeface="Helvetica" pitchFamily="2" charset="0"/>
              </a:rPr>
              <a:t>Membrane-only system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Just POPC</a:t>
            </a:r>
          </a:p>
          <a:p>
            <a:pPr marL="1200150" lvl="2" indent="-285750">
              <a:buFontTx/>
              <a:buChar char="-"/>
            </a:pPr>
            <a:r>
              <a:rPr lang="en-AU" sz="2000" dirty="0">
                <a:solidFill>
                  <a:srgbClr val="56859D"/>
                </a:solidFill>
                <a:latin typeface="Helvetica" pitchFamily="2" charset="0"/>
              </a:rPr>
              <a:t>Membrane creation</a:t>
            </a:r>
            <a:endParaRPr lang="en-AU" sz="2000" b="1" dirty="0">
              <a:solidFill>
                <a:srgbClr val="56859D"/>
              </a:solidFill>
              <a:latin typeface="Helvetica" pitchFamily="2" charset="0"/>
            </a:endParaRPr>
          </a:p>
          <a:p>
            <a:pPr marL="1200150" lvl="2" indent="-285750">
              <a:buFontTx/>
              <a:buChar char="-"/>
            </a:pPr>
            <a:r>
              <a:rPr lang="en-AU" sz="2000" dirty="0">
                <a:solidFill>
                  <a:srgbClr val="56859D"/>
                </a:solidFill>
                <a:latin typeface="Helvetica" pitchFamily="2" charset="0"/>
              </a:rPr>
              <a:t>Obtaining the parameters</a:t>
            </a:r>
            <a:endParaRPr lang="en-AU" sz="2000" b="1" dirty="0">
              <a:solidFill>
                <a:srgbClr val="56859D"/>
              </a:solidFill>
              <a:latin typeface="Helvetica" pitchFamily="2" charset="0"/>
            </a:endParaRPr>
          </a:p>
          <a:p>
            <a:pPr marL="1200150" lvl="2" indent="-285750">
              <a:buFontTx/>
              <a:buChar char="-"/>
            </a:pPr>
            <a:r>
              <a:rPr lang="en-AU" sz="2000" dirty="0">
                <a:solidFill>
                  <a:srgbClr val="56859D"/>
                </a:solidFill>
                <a:latin typeface="Helvetica" pitchFamily="2" charset="0"/>
              </a:rPr>
              <a:t>Energy minimization + equilibration</a:t>
            </a:r>
          </a:p>
          <a:p>
            <a:pPr marL="1200150" lvl="2" indent="-285750">
              <a:buFontTx/>
              <a:buChar char="-"/>
            </a:pPr>
            <a:r>
              <a:rPr lang="en-AU" sz="2000" dirty="0">
                <a:solidFill>
                  <a:srgbClr val="56859D"/>
                </a:solidFill>
                <a:latin typeface="Helvetica" pitchFamily="2" charset="0"/>
              </a:rPr>
              <a:t>Simulation</a:t>
            </a:r>
          </a:p>
          <a:p>
            <a:pPr marL="1200150" lvl="2" indent="-285750">
              <a:buFontTx/>
              <a:buChar char="-"/>
            </a:pPr>
            <a:r>
              <a:rPr lang="en-AU" sz="2000" dirty="0">
                <a:solidFill>
                  <a:srgbClr val="56859D"/>
                </a:solidFill>
                <a:latin typeface="Helvetica" pitchFamily="2" charset="0"/>
              </a:rPr>
              <a:t>Membrane analysis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POPC+CHL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Comparative analysis</a:t>
            </a:r>
          </a:p>
          <a:p>
            <a:pPr marL="285750" indent="-285750">
              <a:buFontTx/>
              <a:buChar char="-"/>
            </a:pPr>
            <a:r>
              <a:rPr lang="en-AU" sz="2000" b="1" dirty="0">
                <a:latin typeface="Helvetica" pitchFamily="2" charset="0"/>
              </a:rPr>
              <a:t>Protein-membrane system</a:t>
            </a:r>
          </a:p>
          <a:p>
            <a:pPr marL="742950" lvl="1" indent="-285750">
              <a:buFontTx/>
              <a:buChar char="-"/>
            </a:pPr>
            <a:r>
              <a:rPr lang="en-AU" sz="2000" dirty="0">
                <a:latin typeface="Helvetica" pitchFamily="2" charset="0"/>
              </a:rPr>
              <a:t>CB</a:t>
            </a:r>
            <a:r>
              <a:rPr lang="en-AU" sz="2000" baseline="-25000" dirty="0">
                <a:latin typeface="Helvetica" pitchFamily="2" charset="0"/>
              </a:rPr>
              <a:t>2</a:t>
            </a:r>
            <a:r>
              <a:rPr lang="en-AU" sz="2000" dirty="0">
                <a:latin typeface="Helvetica" pitchFamily="2" charset="0"/>
              </a:rPr>
              <a:t> in a POPC+CHL membrane</a:t>
            </a:r>
            <a:endParaRPr lang="en-AU" sz="2000" baseline="-25000" dirty="0">
              <a:latin typeface="Helvetica" pitchFamily="2" charset="0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A2D1C8C7-C7A4-AE46-9123-8D76BDC1F81E}"/>
              </a:ext>
            </a:extLst>
          </p:cNvPr>
          <p:cNvCxnSpPr>
            <a:cxnSpLocks/>
          </p:cNvCxnSpPr>
          <p:nvPr/>
        </p:nvCxnSpPr>
        <p:spPr>
          <a:xfrm>
            <a:off x="3947160" y="2042160"/>
            <a:ext cx="38582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ight Brace 8">
            <a:extLst>
              <a:ext uri="{FF2B5EF4-FFF2-40B4-BE49-F238E27FC236}">
                <a16:creationId xmlns:a16="http://schemas.microsoft.com/office/drawing/2014/main" id="{383E86FC-9A0E-3C48-A1ED-29132ECEBA4C}"/>
              </a:ext>
            </a:extLst>
          </p:cNvPr>
          <p:cNvSpPr/>
          <p:nvPr/>
        </p:nvSpPr>
        <p:spPr>
          <a:xfrm>
            <a:off x="5801111" y="2240280"/>
            <a:ext cx="172969" cy="837799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A4B5CE-736C-904C-B0B2-F84E4AEC05CD}"/>
              </a:ext>
            </a:extLst>
          </p:cNvPr>
          <p:cNvCxnSpPr>
            <a:cxnSpLocks/>
          </p:cNvCxnSpPr>
          <p:nvPr/>
        </p:nvCxnSpPr>
        <p:spPr>
          <a:xfrm>
            <a:off x="6096000" y="2670086"/>
            <a:ext cx="23786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Logo&#10;&#10;Description automatically generated">
            <a:extLst>
              <a:ext uri="{FF2B5EF4-FFF2-40B4-BE49-F238E27FC236}">
                <a16:creationId xmlns:a16="http://schemas.microsoft.com/office/drawing/2014/main" id="{C82F2DCD-BD1A-F44B-9607-A575BC9716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6825" y="1858538"/>
            <a:ext cx="3403075" cy="1452261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8B51305-13F0-9144-8DF5-95B19A048B74}"/>
              </a:ext>
            </a:extLst>
          </p:cNvPr>
          <p:cNvCxnSpPr>
            <a:cxnSpLocks/>
          </p:cNvCxnSpPr>
          <p:nvPr/>
        </p:nvCxnSpPr>
        <p:spPr>
          <a:xfrm>
            <a:off x="3967355" y="3295579"/>
            <a:ext cx="383803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2739CB6-2E9D-214D-844E-54126EDADA71}"/>
              </a:ext>
            </a:extLst>
          </p:cNvPr>
          <p:cNvSpPr/>
          <p:nvPr/>
        </p:nvSpPr>
        <p:spPr>
          <a:xfrm>
            <a:off x="7805394" y="1813551"/>
            <a:ext cx="26815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b="1" dirty="0"/>
              <a:t>PACKMOL-</a:t>
            </a:r>
            <a:r>
              <a:rPr lang="en-GB" sz="2400" b="1" dirty="0" err="1"/>
              <a:t>Memgen</a:t>
            </a:r>
            <a:endParaRPr lang="en-GB" sz="2400" b="1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CA3E70-2357-E24C-939F-E9FB12D31C24}"/>
              </a:ext>
            </a:extLst>
          </p:cNvPr>
          <p:cNvSpPr/>
          <p:nvPr/>
        </p:nvSpPr>
        <p:spPr>
          <a:xfrm>
            <a:off x="7805394" y="3064957"/>
            <a:ext cx="13487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en-GB" sz="2400" b="1" i="0" dirty="0" err="1">
                <a:solidFill>
                  <a:srgbClr val="2D2D29"/>
                </a:solidFill>
                <a:effectLst/>
                <a:latin typeface="Raleway"/>
              </a:rPr>
              <a:t>FATSLiM</a:t>
            </a:r>
            <a:endParaRPr lang="en-GB" sz="2400" b="1" i="0" dirty="0">
              <a:solidFill>
                <a:srgbClr val="2D2D29"/>
              </a:solidFill>
              <a:effectLst/>
              <a:latin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77549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software: </a:t>
            </a:r>
            <a:r>
              <a:rPr lang="ca-ES" sz="3200" b="1" dirty="0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PACKMOL-</a:t>
            </a:r>
            <a:r>
              <a:rPr lang="ca-ES" sz="3200" b="1" dirty="0" err="1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memgen</a:t>
            </a:r>
            <a:endParaRPr lang="ca-ES" sz="3200" b="1" dirty="0">
              <a:solidFill>
                <a:srgbClr val="56859D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E6C3C-4D10-E841-88F5-74B9A2465573}"/>
              </a:ext>
            </a:extLst>
          </p:cNvPr>
          <p:cNvSpPr txBox="1"/>
          <p:nvPr/>
        </p:nvSpPr>
        <p:spPr>
          <a:xfrm>
            <a:off x="1809946" y="1989056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The system builder</a:t>
            </a:r>
          </a:p>
        </p:txBody>
      </p:sp>
    </p:spTree>
    <p:extLst>
      <p:ext uri="{BB962C8B-B14F-4D97-AF65-F5344CB8AC3E}">
        <p14:creationId xmlns:p14="http://schemas.microsoft.com/office/powerpoint/2010/main" val="2495063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software: </a:t>
            </a:r>
            <a:r>
              <a:rPr lang="ca-ES" sz="3200" b="1" dirty="0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PACKMOL-</a:t>
            </a:r>
            <a:r>
              <a:rPr lang="ca-ES" sz="3200" b="1" dirty="0" err="1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memgen</a:t>
            </a:r>
            <a:endParaRPr lang="ca-ES" sz="3200" b="1" dirty="0">
              <a:solidFill>
                <a:srgbClr val="56859D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12E6C3C-4D10-E841-88F5-74B9A2465573}"/>
              </a:ext>
            </a:extLst>
          </p:cNvPr>
          <p:cNvSpPr txBox="1"/>
          <p:nvPr/>
        </p:nvSpPr>
        <p:spPr>
          <a:xfrm>
            <a:off x="1809946" y="1989056"/>
            <a:ext cx="6219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Can embed your protein in the membrane, but depending on which protein you probably need OPM</a:t>
            </a:r>
          </a:p>
        </p:txBody>
      </p:sp>
    </p:spTree>
    <p:extLst>
      <p:ext uri="{BB962C8B-B14F-4D97-AF65-F5344CB8AC3E}">
        <p14:creationId xmlns:p14="http://schemas.microsoft.com/office/powerpoint/2010/main" val="2810589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software: </a:t>
            </a:r>
            <a:r>
              <a:rPr lang="ca-ES" sz="3200" b="1" dirty="0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GROMACS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565D1A-04CC-DC4E-B541-8F3FF480DC16}"/>
              </a:ext>
            </a:extLst>
          </p:cNvPr>
          <p:cNvSpPr txBox="1"/>
          <p:nvPr/>
        </p:nvSpPr>
        <p:spPr>
          <a:xfrm>
            <a:off x="1809946" y="1989056"/>
            <a:ext cx="158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The simulator</a:t>
            </a:r>
          </a:p>
        </p:txBody>
      </p:sp>
    </p:spTree>
    <p:extLst>
      <p:ext uri="{BB962C8B-B14F-4D97-AF65-F5344CB8AC3E}">
        <p14:creationId xmlns:p14="http://schemas.microsoft.com/office/powerpoint/2010/main" val="3688519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software: </a:t>
            </a:r>
            <a:r>
              <a:rPr lang="ca-ES" sz="3200" b="1" dirty="0" err="1">
                <a:solidFill>
                  <a:srgbClr val="56859D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FATSLiM</a:t>
            </a:r>
            <a:endParaRPr lang="ca-ES" sz="3200" b="1" dirty="0">
              <a:solidFill>
                <a:srgbClr val="56859D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F1DE3B-D49C-3D48-9658-6F8B1EF8FB19}"/>
              </a:ext>
            </a:extLst>
          </p:cNvPr>
          <p:cNvSpPr txBox="1"/>
          <p:nvPr/>
        </p:nvSpPr>
        <p:spPr>
          <a:xfrm>
            <a:off x="1809946" y="1989056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The </a:t>
            </a:r>
            <a:r>
              <a:rPr lang="en-AU" dirty="0" err="1">
                <a:latin typeface="Helvetica" pitchFamily="2" charset="0"/>
              </a:rPr>
              <a:t>analyzer</a:t>
            </a:r>
            <a:endParaRPr lang="en-AU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203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cell 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membrane</a:t>
            </a:r>
            <a:endParaRPr lang="ca-ES" sz="3200" b="1" dirty="0">
              <a:solidFill>
                <a:schemeClr val="bg1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49751C1-2CE7-344D-BA8B-BF7B32CB33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820" y="2112578"/>
            <a:ext cx="4228663" cy="373117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8D3211B-5CD8-5642-92F3-066663AB56AC}"/>
              </a:ext>
            </a:extLst>
          </p:cNvPr>
          <p:cNvSpPr/>
          <p:nvPr/>
        </p:nvSpPr>
        <p:spPr>
          <a:xfrm>
            <a:off x="477769" y="1142258"/>
            <a:ext cx="7242531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491"/>
              </a:spcBef>
              <a:buSzPct val="70000"/>
            </a:pPr>
            <a:r>
              <a:rPr lang="en-US" dirty="0"/>
              <a:t>- Separates the interior of all cells from the outside environment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FD47246-972D-2F4B-BF8E-59920C28F52E}"/>
              </a:ext>
            </a:extLst>
          </p:cNvPr>
          <p:cNvSpPr/>
          <p:nvPr/>
        </p:nvSpPr>
        <p:spPr>
          <a:xfrm>
            <a:off x="477770" y="1456602"/>
            <a:ext cx="224441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491"/>
              </a:spcBef>
              <a:buSzPct val="70000"/>
            </a:pPr>
            <a:r>
              <a:rPr lang="en-US" dirty="0"/>
              <a:t>- Phospholipid bilayer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DE547A-02B5-5848-AB44-C48FF2A87302}"/>
              </a:ext>
            </a:extLst>
          </p:cNvPr>
          <p:cNvSpPr/>
          <p:nvPr/>
        </p:nvSpPr>
        <p:spPr>
          <a:xfrm>
            <a:off x="2543051" y="1456602"/>
            <a:ext cx="2554465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491"/>
              </a:spcBef>
              <a:buSzPct val="70000"/>
            </a:pPr>
            <a:r>
              <a:rPr lang="en-US" b="1" dirty="0"/>
              <a:t>with embedded proteins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E2A330-20BF-0646-8420-6D3BA805DC03}"/>
              </a:ext>
            </a:extLst>
          </p:cNvPr>
          <p:cNvSpPr/>
          <p:nvPr/>
        </p:nvSpPr>
        <p:spPr>
          <a:xfrm>
            <a:off x="734820" y="5910548"/>
            <a:ext cx="46140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i="1" dirty="0">
                <a:solidFill>
                  <a:srgbClr val="3B3B3B"/>
                </a:solidFill>
                <a:latin typeface="Helvetica" pitchFamily="2" charset="0"/>
              </a:rPr>
              <a:t>Adapted from A. </a:t>
            </a:r>
            <a:r>
              <a:rPr lang="en-GB" sz="1200" i="1" dirty="0" err="1">
                <a:solidFill>
                  <a:srgbClr val="3B3B3B"/>
                </a:solidFill>
                <a:latin typeface="Helvetica" pitchFamily="2" charset="0"/>
              </a:rPr>
              <a:t>Briegel</a:t>
            </a:r>
            <a:r>
              <a:rPr lang="en-GB" sz="1200" i="1" dirty="0">
                <a:solidFill>
                  <a:srgbClr val="3B3B3B"/>
                </a:solidFill>
                <a:latin typeface="Helvetica" pitchFamily="2" charset="0"/>
              </a:rPr>
              <a:t> et al. Proc. Nat. Acad. Sci., (2009)</a:t>
            </a:r>
            <a:endParaRPr lang="en-AU" sz="1200" i="1" dirty="0">
              <a:latin typeface="Helvetica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E2580F-36B6-4541-9EEF-D39B2AA0AFA8}"/>
              </a:ext>
            </a:extLst>
          </p:cNvPr>
          <p:cNvSpPr/>
          <p:nvPr/>
        </p:nvSpPr>
        <p:spPr>
          <a:xfrm>
            <a:off x="9091448" y="3107042"/>
            <a:ext cx="25829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i="1" dirty="0">
                <a:solidFill>
                  <a:srgbClr val="3B3B3B"/>
                </a:solidFill>
                <a:latin typeface="Helvetica" pitchFamily="2" charset="0"/>
              </a:rPr>
              <a:t>From Mariana Ruiz, Public Domain</a:t>
            </a:r>
            <a:endParaRPr lang="en-AU" sz="1200" i="1" dirty="0">
              <a:latin typeface="Helvetica" pitchFamily="2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5DD9A9-C458-0D4A-BF2B-72B177B602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48862" y="3429000"/>
            <a:ext cx="6762031" cy="2778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15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  <p:bldP spid="6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3575A59-F705-6149-8A07-8D413D30D1B0}"/>
              </a:ext>
            </a:extLst>
          </p:cNvPr>
          <p:cNvSpPr/>
          <p:nvPr/>
        </p:nvSpPr>
        <p:spPr>
          <a:xfrm>
            <a:off x="6589987" y="4645571"/>
            <a:ext cx="1073148" cy="166236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A21EDF-FDB5-C243-B5C3-5F8F89864893}"/>
              </a:ext>
            </a:extLst>
          </p:cNvPr>
          <p:cNvSpPr/>
          <p:nvPr/>
        </p:nvSpPr>
        <p:spPr>
          <a:xfrm>
            <a:off x="6589987" y="1381180"/>
            <a:ext cx="1073148" cy="325388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Membrane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proteins</a:t>
            </a:r>
            <a:endParaRPr lang="ca-ES" sz="3200" b="1" dirty="0">
              <a:solidFill>
                <a:schemeClr val="bg1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graphicFrame>
        <p:nvGraphicFramePr>
          <p:cNvPr id="6" name="8 Tabla">
            <a:extLst>
              <a:ext uri="{FF2B5EF4-FFF2-40B4-BE49-F238E27FC236}">
                <a16:creationId xmlns:a16="http://schemas.microsoft.com/office/drawing/2014/main" id="{13682A29-200A-9042-B488-65EB075221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48639"/>
              </p:ext>
            </p:extLst>
          </p:nvPr>
        </p:nvGraphicFramePr>
        <p:xfrm>
          <a:off x="408999" y="4209165"/>
          <a:ext cx="5687001" cy="19202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678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154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36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9961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600" b="1" dirty="0">
                        <a:latin typeface="Helvetica" pitchFamily="2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>
                          <a:latin typeface="Helvetica" pitchFamily="2" charset="0"/>
                        </a:rPr>
                        <a:t>Globular proteins</a:t>
                      </a:r>
                    </a:p>
                  </a:txBody>
                  <a:tcP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latin typeface="Helvetica" pitchFamily="2" charset="0"/>
                        </a:rPr>
                        <a:t>Membrane proteins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shape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spherical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helix bundle / β-barrel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Helvetica" pitchFamily="2" charset="0"/>
                        </a:rPr>
                        <a:t>need to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be soluble in</a:t>
                      </a:r>
                      <a:r>
                        <a:rPr lang="en-US" sz="1600" baseline="0" dirty="0">
                          <a:latin typeface="Helvetica" pitchFamily="2" charset="0"/>
                        </a:rPr>
                        <a:t> water</a:t>
                      </a:r>
                      <a:endParaRPr lang="en-US" sz="1600" dirty="0">
                        <a:latin typeface="Helvetica" pitchFamily="2" charset="0"/>
                      </a:endParaRP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cross the membrane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Helvetica" pitchFamily="2" charset="0"/>
                        </a:rPr>
                        <a:t>exterior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hydrophilic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hydrophobic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395074"/>
                  </a:ext>
                </a:extLst>
              </a:tr>
              <a:tr h="19961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interior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latin typeface="Helvetica" pitchFamily="2" charset="0"/>
                        </a:rPr>
                        <a:t>hydrophobic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helix bundles: hydrophobic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Helvetica" pitchFamily="2" charset="0"/>
                        </a:rPr>
                        <a:t>β-barrel: hydrophilic </a:t>
                      </a:r>
                    </a:p>
                  </a:txBody>
                  <a:tcPr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33FA6AAE-0BB6-8B4E-9D48-076B0343F2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866" b="62144"/>
          <a:stretch/>
        </p:blipFill>
        <p:spPr>
          <a:xfrm>
            <a:off x="419510" y="1679182"/>
            <a:ext cx="2954311" cy="1881686"/>
          </a:xfrm>
          <a:prstGeom prst="rect">
            <a:avLst/>
          </a:prstGeom>
        </p:spPr>
      </p:pic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577705DF-0969-E945-B156-6180D5A0AFD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000" r="866" b="62144"/>
          <a:stretch/>
        </p:blipFill>
        <p:spPr>
          <a:xfrm>
            <a:off x="3373821" y="1688715"/>
            <a:ext cx="2954311" cy="1881686"/>
          </a:xfrm>
          <a:prstGeom prst="rect">
            <a:avLst/>
          </a:prstGeom>
        </p:spPr>
      </p:pic>
      <p:pic>
        <p:nvPicPr>
          <p:cNvPr id="10" name="0 Imagen" descr="fig1_fin2.jpg">
            <a:extLst>
              <a:ext uri="{FF2B5EF4-FFF2-40B4-BE49-F238E27FC236}">
                <a16:creationId xmlns:a16="http://schemas.microsoft.com/office/drawing/2014/main" id="{6A1792EB-1024-3D43-A871-A78E65E7BF4F}"/>
              </a:ext>
            </a:extLst>
          </p:cNvPr>
          <p:cNvPicPr>
            <a:picLocks/>
          </p:cNvPicPr>
          <p:nvPr/>
        </p:nvPicPr>
        <p:blipFill rotWithShape="1">
          <a:blip r:embed="rId4" cstate="print"/>
          <a:srcRect l="835" r="31141"/>
          <a:stretch/>
        </p:blipFill>
        <p:spPr>
          <a:xfrm>
            <a:off x="7634267" y="1381181"/>
            <a:ext cx="4148734" cy="5002811"/>
          </a:xfrm>
          <a:prstGeom prst="rect">
            <a:avLst/>
          </a:prstGeom>
        </p:spPr>
      </p:pic>
      <p:sp>
        <p:nvSpPr>
          <p:cNvPr id="11" name="CuadroTexto 4">
            <a:extLst>
              <a:ext uri="{FF2B5EF4-FFF2-40B4-BE49-F238E27FC236}">
                <a16:creationId xmlns:a16="http://schemas.microsoft.com/office/drawing/2014/main" id="{F9D529D8-BE64-6242-99D4-4A7CBCB8A5DB}"/>
              </a:ext>
            </a:extLst>
          </p:cNvPr>
          <p:cNvSpPr txBox="1"/>
          <p:nvPr/>
        </p:nvSpPr>
        <p:spPr>
          <a:xfrm rot="18109390">
            <a:off x="6599857" y="5209373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Helvetica" pitchFamily="2" charset="0"/>
              </a:rPr>
              <a:t>globular</a:t>
            </a:r>
          </a:p>
        </p:txBody>
      </p:sp>
      <p:sp>
        <p:nvSpPr>
          <p:cNvPr id="13" name="CuadroTexto 5">
            <a:extLst>
              <a:ext uri="{FF2B5EF4-FFF2-40B4-BE49-F238E27FC236}">
                <a16:creationId xmlns:a16="http://schemas.microsoft.com/office/drawing/2014/main" id="{15FB4097-495B-1A46-B037-27D2D040DD1F}"/>
              </a:ext>
            </a:extLst>
          </p:cNvPr>
          <p:cNvSpPr txBox="1"/>
          <p:nvPr/>
        </p:nvSpPr>
        <p:spPr>
          <a:xfrm>
            <a:off x="8615116" y="976311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Residue composition</a:t>
            </a:r>
          </a:p>
        </p:txBody>
      </p:sp>
      <p:sp>
        <p:nvSpPr>
          <p:cNvPr id="15" name="Rectángulo 6">
            <a:extLst>
              <a:ext uri="{FF2B5EF4-FFF2-40B4-BE49-F238E27FC236}">
                <a16:creationId xmlns:a16="http://schemas.microsoft.com/office/drawing/2014/main" id="{DBC34019-CE91-044D-9A64-465D66DD7F8C}"/>
              </a:ext>
            </a:extLst>
          </p:cNvPr>
          <p:cNvSpPr/>
          <p:nvPr/>
        </p:nvSpPr>
        <p:spPr>
          <a:xfrm rot="18094096">
            <a:off x="6220085" y="1812334"/>
            <a:ext cx="165943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914400">
              <a:defRPr/>
            </a:pPr>
            <a:r>
              <a:rPr lang="en-US" b="1" dirty="0">
                <a:latin typeface="Helvetica" pitchFamily="2" charset="0"/>
              </a:rPr>
              <a:t>TM</a:t>
            </a:r>
          </a:p>
          <a:p>
            <a:pPr algn="ctr" defTabSz="914400">
              <a:defRPr/>
            </a:pPr>
            <a:r>
              <a:rPr lang="en-US" b="1" dirty="0">
                <a:latin typeface="Helvetica" pitchFamily="2" charset="0"/>
              </a:rPr>
              <a:t>helix bundles</a:t>
            </a:r>
          </a:p>
        </p:txBody>
      </p:sp>
      <p:sp>
        <p:nvSpPr>
          <p:cNvPr id="16" name="Rectángulo 7">
            <a:extLst>
              <a:ext uri="{FF2B5EF4-FFF2-40B4-BE49-F238E27FC236}">
                <a16:creationId xmlns:a16="http://schemas.microsoft.com/office/drawing/2014/main" id="{9D2B5C34-9DAA-5E48-B4DC-F317B86F80B6}"/>
              </a:ext>
            </a:extLst>
          </p:cNvPr>
          <p:cNvSpPr/>
          <p:nvPr/>
        </p:nvSpPr>
        <p:spPr>
          <a:xfrm rot="18034792">
            <a:off x="6464543" y="3475994"/>
            <a:ext cx="117051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>
                <a:latin typeface="Helvetica" pitchFamily="2" charset="0"/>
              </a:rPr>
              <a:t>TM</a:t>
            </a:r>
          </a:p>
          <a:p>
            <a:pPr algn="ctr"/>
            <a:r>
              <a:rPr lang="en-US" b="1" dirty="0">
                <a:latin typeface="Helvetica" pitchFamily="2" charset="0"/>
              </a:rPr>
              <a:t>β-barrels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D99E59-FDAE-2741-A46E-82DA4FD12380}"/>
              </a:ext>
            </a:extLst>
          </p:cNvPr>
          <p:cNvSpPr txBox="1"/>
          <p:nvPr/>
        </p:nvSpPr>
        <p:spPr>
          <a:xfrm>
            <a:off x="553473" y="1196514"/>
            <a:ext cx="2063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~30% of all </a:t>
            </a:r>
            <a:r>
              <a:rPr lang="en-AU" b="1" dirty="0">
                <a:latin typeface="Helvetica" pitchFamily="2" charset="0"/>
              </a:rPr>
              <a:t>genes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D08DE27-2A18-D44E-9EAC-2A46B80CF050}"/>
              </a:ext>
            </a:extLst>
          </p:cNvPr>
          <p:cNvSpPr txBox="1"/>
          <p:nvPr/>
        </p:nvSpPr>
        <p:spPr>
          <a:xfrm>
            <a:off x="3359908" y="1196514"/>
            <a:ext cx="2037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&gt;50% of all </a:t>
            </a:r>
            <a:r>
              <a:rPr lang="en-AU" b="1" dirty="0">
                <a:latin typeface="Helvetica" pitchFamily="2" charset="0"/>
              </a:rPr>
              <a:t>drugs</a:t>
            </a:r>
          </a:p>
        </p:txBody>
      </p:sp>
    </p:spTree>
    <p:extLst>
      <p:ext uri="{BB962C8B-B14F-4D97-AF65-F5344CB8AC3E}">
        <p14:creationId xmlns:p14="http://schemas.microsoft.com/office/powerpoint/2010/main" val="3186629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4" grpId="0" animBg="1"/>
      <p:bldP spid="11" grpId="0"/>
      <p:bldP spid="13" grpId="0"/>
      <p:bldP spid="15" grpId="0"/>
      <p:bldP spid="16" grpId="0"/>
      <p:bldP spid="8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cell 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membrane</a:t>
            </a:r>
            <a:endParaRPr lang="ca-ES" sz="3200" b="1" dirty="0">
              <a:solidFill>
                <a:schemeClr val="bg1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E2580F-36B6-4541-9EEF-D39B2AA0AFA8}"/>
              </a:ext>
            </a:extLst>
          </p:cNvPr>
          <p:cNvSpPr/>
          <p:nvPr/>
        </p:nvSpPr>
        <p:spPr>
          <a:xfrm>
            <a:off x="8793708" y="6151772"/>
            <a:ext cx="25829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i="1" dirty="0">
                <a:solidFill>
                  <a:srgbClr val="3B3B3B"/>
                </a:solidFill>
                <a:latin typeface="Helvetica" pitchFamily="2" charset="0"/>
              </a:rPr>
              <a:t>From Mariana Ruiz, Public Domain</a:t>
            </a:r>
            <a:endParaRPr lang="en-AU" sz="1200" i="1" dirty="0">
              <a:latin typeface="Helvetica" pitchFamily="2" charset="0"/>
            </a:endParaRP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5DD9A9-C458-0D4A-BF2B-72B177B602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8808" y="1463066"/>
            <a:ext cx="10147847" cy="417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00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1" y="312296"/>
            <a:ext cx="5676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From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“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reality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”...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14AAB4-E4EA-454A-AAB7-058E84A3491D}"/>
              </a:ext>
            </a:extLst>
          </p:cNvPr>
          <p:cNvSpPr txBox="1"/>
          <p:nvPr/>
        </p:nvSpPr>
        <p:spPr>
          <a:xfrm>
            <a:off x="6105426" y="312295"/>
            <a:ext cx="5676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... to a model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F7C00B1-5DD8-1D49-9118-7F03EB572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9511" y="2795768"/>
            <a:ext cx="5702945" cy="234367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E6FACD-9FE1-E44A-8FEA-5E1BAF6FF390}"/>
              </a:ext>
            </a:extLst>
          </p:cNvPr>
          <p:cNvCxnSpPr>
            <a:cxnSpLocks/>
          </p:cNvCxnSpPr>
          <p:nvPr/>
        </p:nvCxnSpPr>
        <p:spPr>
          <a:xfrm>
            <a:off x="6232634" y="3967606"/>
            <a:ext cx="1383691" cy="129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6">
            <a:extLst>
              <a:ext uri="{FF2B5EF4-FFF2-40B4-BE49-F238E27FC236}">
                <a16:creationId xmlns:a16="http://schemas.microsoft.com/office/drawing/2014/main" id="{C6F4386C-9CEF-0C42-A5C5-0ED8E3555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1419" y="1254328"/>
            <a:ext cx="1371159" cy="10322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</p:pic>
      <p:grpSp>
        <p:nvGrpSpPr>
          <p:cNvPr id="15" name="Grupo 19">
            <a:extLst>
              <a:ext uri="{FF2B5EF4-FFF2-40B4-BE49-F238E27FC236}">
                <a16:creationId xmlns:a16="http://schemas.microsoft.com/office/drawing/2014/main" id="{C9F4A2B3-DE84-6F47-A78D-9DC8F52C9F4F}"/>
              </a:ext>
            </a:extLst>
          </p:cNvPr>
          <p:cNvGrpSpPr/>
          <p:nvPr/>
        </p:nvGrpSpPr>
        <p:grpSpPr>
          <a:xfrm>
            <a:off x="8765287" y="1336598"/>
            <a:ext cx="2750588" cy="949943"/>
            <a:chOff x="6563182" y="1434150"/>
            <a:chExt cx="2750588" cy="949943"/>
          </a:xfrm>
        </p:grpSpPr>
        <p:pic>
          <p:nvPicPr>
            <p:cNvPr id="16" name="Picture 4">
              <a:extLst>
                <a:ext uri="{FF2B5EF4-FFF2-40B4-BE49-F238E27FC236}">
                  <a16:creationId xmlns:a16="http://schemas.microsoft.com/office/drawing/2014/main" id="{730DD3FE-0005-4B4A-91D4-C71653858F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4246" r="48205"/>
            <a:stretch/>
          </p:blipFill>
          <p:spPr>
            <a:xfrm>
              <a:off x="6570887" y="1434150"/>
              <a:ext cx="1371160" cy="949943"/>
            </a:xfrm>
            <a:prstGeom prst="rect">
              <a:avLst/>
            </a:prstGeom>
          </p:spPr>
        </p:pic>
        <p:sp>
          <p:nvSpPr>
            <p:cNvPr id="17" name="Rectángulo 7">
              <a:extLst>
                <a:ext uri="{FF2B5EF4-FFF2-40B4-BE49-F238E27FC236}">
                  <a16:creationId xmlns:a16="http://schemas.microsoft.com/office/drawing/2014/main" id="{C5EDB7F7-3983-EC4D-ACCC-C17B7BE8E698}"/>
                </a:ext>
              </a:extLst>
            </p:cNvPr>
            <p:cNvSpPr/>
            <p:nvPr/>
          </p:nvSpPr>
          <p:spPr>
            <a:xfrm>
              <a:off x="6563182" y="2143202"/>
              <a:ext cx="172065" cy="1619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ángulo 8">
              <a:extLst>
                <a:ext uri="{FF2B5EF4-FFF2-40B4-BE49-F238E27FC236}">
                  <a16:creationId xmlns:a16="http://schemas.microsoft.com/office/drawing/2014/main" id="{BC70C57E-9423-0147-A876-F5FB6BA3AFEB}"/>
                </a:ext>
              </a:extLst>
            </p:cNvPr>
            <p:cNvSpPr/>
            <p:nvPr/>
          </p:nvSpPr>
          <p:spPr>
            <a:xfrm>
              <a:off x="7942046" y="2137466"/>
              <a:ext cx="172065" cy="1619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ángulo 9">
              <a:extLst>
                <a:ext uri="{FF2B5EF4-FFF2-40B4-BE49-F238E27FC236}">
                  <a16:creationId xmlns:a16="http://schemas.microsoft.com/office/drawing/2014/main" id="{447BFBF4-05AD-F04C-8D8D-C0FF1249CEB2}"/>
                </a:ext>
              </a:extLst>
            </p:cNvPr>
            <p:cNvSpPr/>
            <p:nvPr/>
          </p:nvSpPr>
          <p:spPr>
            <a:xfrm>
              <a:off x="9141705" y="2151869"/>
              <a:ext cx="172065" cy="16199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6EE0561-6D27-2645-A3C4-9DF1571FCCF0}"/>
              </a:ext>
            </a:extLst>
          </p:cNvPr>
          <p:cNvSpPr/>
          <p:nvPr/>
        </p:nvSpPr>
        <p:spPr>
          <a:xfrm>
            <a:off x="419511" y="5147579"/>
            <a:ext cx="258294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i="1" dirty="0">
                <a:solidFill>
                  <a:srgbClr val="3B3B3B"/>
                </a:solidFill>
                <a:latin typeface="Helvetica" pitchFamily="2" charset="0"/>
              </a:rPr>
              <a:t>From Mariana Ruiz, Public Domain</a:t>
            </a:r>
            <a:endParaRPr lang="en-AU" sz="1200" i="1" dirty="0">
              <a:latin typeface="Helvetica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49B7918-320D-6F49-AF65-29388BE6E1F4}"/>
              </a:ext>
            </a:extLst>
          </p:cNvPr>
          <p:cNvSpPr/>
          <p:nvPr/>
        </p:nvSpPr>
        <p:spPr>
          <a:xfrm>
            <a:off x="7198520" y="5521402"/>
            <a:ext cx="478311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491"/>
              </a:spcBef>
              <a:buSzPct val="70000"/>
            </a:pPr>
            <a:r>
              <a:rPr lang="en-US" dirty="0">
                <a:latin typeface="Helvetica" pitchFamily="2" charset="0"/>
              </a:rPr>
              <a:t>One (or few) component phospholipid bilayer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46AA9E-999B-8649-BF3F-5F3C4AF327C4}"/>
              </a:ext>
            </a:extLst>
          </p:cNvPr>
          <p:cNvSpPr/>
          <p:nvPr/>
        </p:nvSpPr>
        <p:spPr>
          <a:xfrm>
            <a:off x="8194498" y="5959858"/>
            <a:ext cx="2791154" cy="3430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491"/>
              </a:spcBef>
              <a:buSzPct val="70000"/>
            </a:pPr>
            <a:r>
              <a:rPr lang="en-US" b="1" dirty="0">
                <a:latin typeface="Helvetica" pitchFamily="2" charset="0"/>
              </a:rPr>
              <a:t>simpler = less sampling</a:t>
            </a:r>
          </a:p>
        </p:txBody>
      </p:sp>
      <p:pic>
        <p:nvPicPr>
          <p:cNvPr id="11" name="Picture 10" descr="A picture containing vegetable&#10;&#10;Description automatically generated">
            <a:extLst>
              <a:ext uri="{FF2B5EF4-FFF2-40B4-BE49-F238E27FC236}">
                <a16:creationId xmlns:a16="http://schemas.microsoft.com/office/drawing/2014/main" id="{745F7FCE-494C-3A4B-A13E-55413689C13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4509" b="13096"/>
          <a:stretch/>
        </p:blipFill>
        <p:spPr>
          <a:xfrm>
            <a:off x="7851598" y="2579251"/>
            <a:ext cx="3920891" cy="289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554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BD0AD-63F6-9C47-91DF-374A993C4D17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Meet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the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components</a:t>
            </a:r>
          </a:p>
        </p:txBody>
      </p:sp>
      <p:pic>
        <p:nvPicPr>
          <p:cNvPr id="10" name="Picture 9" descr="A picture containing vegetable&#10;&#10;Description automatically generated">
            <a:extLst>
              <a:ext uri="{FF2B5EF4-FFF2-40B4-BE49-F238E27FC236}">
                <a16:creationId xmlns:a16="http://schemas.microsoft.com/office/drawing/2014/main" id="{1E01962D-67B8-2946-B94B-BC77CB470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09" b="13096"/>
          <a:stretch/>
        </p:blipFill>
        <p:spPr>
          <a:xfrm>
            <a:off x="4532671" y="1087236"/>
            <a:ext cx="3126659" cy="2305252"/>
          </a:xfrm>
          <a:prstGeom prst="rect">
            <a:avLst/>
          </a:prstGeom>
        </p:spPr>
      </p:pic>
      <p:pic>
        <p:nvPicPr>
          <p:cNvPr id="4" name="Picture 3" descr="A picture containing toy, plant, several&#10;&#10;Description automatically generated">
            <a:extLst>
              <a:ext uri="{FF2B5EF4-FFF2-40B4-BE49-F238E27FC236}">
                <a16:creationId xmlns:a16="http://schemas.microsoft.com/office/drawing/2014/main" id="{ABCB1714-7D33-CF48-A7AF-346929FF0E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506" b="29042"/>
          <a:stretch/>
        </p:blipFill>
        <p:spPr>
          <a:xfrm>
            <a:off x="8541235" y="2374714"/>
            <a:ext cx="3126659" cy="1351780"/>
          </a:xfrm>
          <a:prstGeom prst="rect">
            <a:avLst/>
          </a:prstGeom>
        </p:spPr>
      </p:pic>
      <p:pic>
        <p:nvPicPr>
          <p:cNvPr id="13" name="Picture 12" descr="Shape, arrow&#10;&#10;Description automatically generated">
            <a:extLst>
              <a:ext uri="{FF2B5EF4-FFF2-40B4-BE49-F238E27FC236}">
                <a16:creationId xmlns:a16="http://schemas.microsoft.com/office/drawing/2014/main" id="{531992E8-6F2E-3A40-93FE-7DCC54C81B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609" b="24598"/>
          <a:stretch/>
        </p:blipFill>
        <p:spPr>
          <a:xfrm>
            <a:off x="524107" y="2194151"/>
            <a:ext cx="3126659" cy="1712906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9BE541-324E-3A4E-BEB0-1C8A4EC472CA}"/>
              </a:ext>
            </a:extLst>
          </p:cNvPr>
          <p:cNvCxnSpPr>
            <a:stCxn id="10" idx="1"/>
          </p:cNvCxnSpPr>
          <p:nvPr/>
        </p:nvCxnSpPr>
        <p:spPr>
          <a:xfrm flipH="1">
            <a:off x="3650766" y="2239862"/>
            <a:ext cx="881905" cy="3667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E3930A-DECB-EC4E-A966-9F30DA2E8F95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659330" y="2239862"/>
            <a:ext cx="1022215" cy="36670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84F742D-0489-E64D-9F98-7307871E31B9}"/>
              </a:ext>
            </a:extLst>
          </p:cNvPr>
          <p:cNvSpPr txBox="1"/>
          <p:nvPr/>
        </p:nvSpPr>
        <p:spPr>
          <a:xfrm>
            <a:off x="1264133" y="1555530"/>
            <a:ext cx="1646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atin typeface="Helvetica" pitchFamily="2" charset="0"/>
              </a:rPr>
              <a:t>Phospholipid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FADCEB-99BC-EA40-B4BF-E94E61DA3600}"/>
              </a:ext>
            </a:extLst>
          </p:cNvPr>
          <p:cNvSpPr txBox="1"/>
          <p:nvPr/>
        </p:nvSpPr>
        <p:spPr>
          <a:xfrm>
            <a:off x="9473623" y="1555530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atin typeface="Helvetica" pitchFamily="2" charset="0"/>
              </a:rPr>
              <a:t>Cholesterol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708F5DF-E911-8B49-A4B0-8E2E01C71793}"/>
              </a:ext>
            </a:extLst>
          </p:cNvPr>
          <p:cNvSpPr txBox="1"/>
          <p:nvPr/>
        </p:nvSpPr>
        <p:spPr>
          <a:xfrm>
            <a:off x="905060" y="3991680"/>
            <a:ext cx="2364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Usually POPC/DPPC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75B5BF-CAF6-DF41-AA48-C88A7734FFA6}"/>
              </a:ext>
            </a:extLst>
          </p:cNvPr>
          <p:cNvSpPr txBox="1"/>
          <p:nvPr/>
        </p:nvSpPr>
        <p:spPr>
          <a:xfrm>
            <a:off x="905060" y="4350537"/>
            <a:ext cx="3277629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AU" sz="1600" dirty="0">
                <a:latin typeface="Helvetica" pitchFamily="2" charset="0"/>
              </a:rPr>
              <a:t>Representative lipid</a:t>
            </a:r>
          </a:p>
          <a:p>
            <a:pPr marL="285750" indent="-285750">
              <a:buFontTx/>
              <a:buChar char="-"/>
            </a:pPr>
            <a:r>
              <a:rPr lang="en-AU" sz="1600" dirty="0">
                <a:latin typeface="Helvetica" pitchFamily="2" charset="0"/>
              </a:rPr>
              <a:t>Desired membrane properties</a:t>
            </a:r>
          </a:p>
          <a:p>
            <a:pPr marL="285750" indent="-285750">
              <a:buFontTx/>
              <a:buChar char="-"/>
            </a:pPr>
            <a:r>
              <a:rPr lang="en-AU" sz="1600" dirty="0">
                <a:latin typeface="Helvetica" pitchFamily="2" charset="0"/>
              </a:rPr>
              <a:t>Well studied experimentally</a:t>
            </a:r>
          </a:p>
        </p:txBody>
      </p:sp>
    </p:spTree>
    <p:extLst>
      <p:ext uri="{BB962C8B-B14F-4D97-AF65-F5344CB8AC3E}">
        <p14:creationId xmlns:p14="http://schemas.microsoft.com/office/powerpoint/2010/main" val="287510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uble Bracket 1">
            <a:extLst>
              <a:ext uri="{FF2B5EF4-FFF2-40B4-BE49-F238E27FC236}">
                <a16:creationId xmlns:a16="http://schemas.microsoft.com/office/drawing/2014/main" id="{931B9F0C-2A43-0043-A0E3-651C7995833D}"/>
              </a:ext>
            </a:extLst>
          </p:cNvPr>
          <p:cNvSpPr/>
          <p:nvPr/>
        </p:nvSpPr>
        <p:spPr>
          <a:xfrm>
            <a:off x="683172" y="283779"/>
            <a:ext cx="10878207" cy="6180083"/>
          </a:xfrm>
          <a:prstGeom prst="bracketPair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15" name="Picture 8">
            <a:extLst>
              <a:ext uri="{FF2B5EF4-FFF2-40B4-BE49-F238E27FC236}">
                <a16:creationId xmlns:a16="http://schemas.microsoft.com/office/drawing/2014/main" id="{99745B3B-B822-6943-98FC-4D3A2C163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t="48699" r="2271" b="2319"/>
          <a:stretch>
            <a:fillRect/>
          </a:stretch>
        </p:blipFill>
        <p:spPr bwMode="auto">
          <a:xfrm>
            <a:off x="6433658" y="1757978"/>
            <a:ext cx="3414511" cy="12141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16 CuadroTexto">
            <a:extLst>
              <a:ext uri="{FF2B5EF4-FFF2-40B4-BE49-F238E27FC236}">
                <a16:creationId xmlns:a16="http://schemas.microsoft.com/office/drawing/2014/main" id="{784F6A58-1B74-1B47-89C9-8539AD40FA12}"/>
              </a:ext>
            </a:extLst>
          </p:cNvPr>
          <p:cNvSpPr txBox="1"/>
          <p:nvPr/>
        </p:nvSpPr>
        <p:spPr>
          <a:xfrm>
            <a:off x="4252195" y="3790038"/>
            <a:ext cx="2721619" cy="374819"/>
          </a:xfrm>
          <a:prstGeom prst="rect">
            <a:avLst/>
          </a:prstGeom>
          <a:noFill/>
        </p:spPr>
        <p:txBody>
          <a:bodyPr wrap="square" lIns="81633" tIns="40817" rIns="81633" bIns="40817" rtlCol="0">
            <a:spAutoFit/>
          </a:bodyPr>
          <a:lstStyle/>
          <a:p>
            <a:r>
              <a:rPr lang="es-ES" sz="1900" dirty="0">
                <a:latin typeface="Calibri" pitchFamily="34" charset="0"/>
              </a:rPr>
              <a:t>PC(16:0/18:1(9Z))</a:t>
            </a:r>
          </a:p>
        </p:txBody>
      </p:sp>
      <p:sp>
        <p:nvSpPr>
          <p:cNvPr id="19" name="17 Rectángulo">
            <a:extLst>
              <a:ext uri="{FF2B5EF4-FFF2-40B4-BE49-F238E27FC236}">
                <a16:creationId xmlns:a16="http://schemas.microsoft.com/office/drawing/2014/main" id="{003EE2D7-57D8-4D48-89F6-30DD0EF48096}"/>
              </a:ext>
            </a:extLst>
          </p:cNvPr>
          <p:cNvSpPr/>
          <p:nvPr/>
        </p:nvSpPr>
        <p:spPr>
          <a:xfrm>
            <a:off x="4252194" y="3317596"/>
            <a:ext cx="6375026" cy="367169"/>
          </a:xfrm>
          <a:prstGeom prst="rect">
            <a:avLst/>
          </a:prstGeom>
        </p:spPr>
        <p:txBody>
          <a:bodyPr wrap="square" lIns="74057" tIns="37029" rIns="74057" bIns="37029">
            <a:spAutoFit/>
          </a:bodyPr>
          <a:lstStyle/>
          <a:p>
            <a:r>
              <a:rPr lang="en-US" sz="1900" dirty="0">
                <a:latin typeface="Calibri" pitchFamily="34" charset="0"/>
              </a:rPr>
              <a:t>POPC: 1-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p</a:t>
            </a:r>
            <a:r>
              <a:rPr lang="en-US" sz="1900" dirty="0">
                <a:latin typeface="Calibri" pitchFamily="34" charset="0"/>
              </a:rPr>
              <a:t>almitoyl-2-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o</a:t>
            </a:r>
            <a:r>
              <a:rPr lang="en-US" sz="1900" dirty="0">
                <a:latin typeface="Calibri" pitchFamily="34" charset="0"/>
              </a:rPr>
              <a:t>leyl-sn-glycero-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p</a:t>
            </a:r>
            <a:r>
              <a:rPr lang="en-US" sz="1900" dirty="0">
                <a:latin typeface="Calibri" pitchFamily="34" charset="0"/>
              </a:rPr>
              <a:t>hosphatidyl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c</a:t>
            </a:r>
            <a:r>
              <a:rPr lang="en-US" sz="1900" dirty="0">
                <a:latin typeface="Calibri" pitchFamily="34" charset="0"/>
              </a:rPr>
              <a:t>holine</a:t>
            </a:r>
          </a:p>
        </p:txBody>
      </p:sp>
      <p:sp>
        <p:nvSpPr>
          <p:cNvPr id="24" name="22 Rectángulo">
            <a:extLst>
              <a:ext uri="{FF2B5EF4-FFF2-40B4-BE49-F238E27FC236}">
                <a16:creationId xmlns:a16="http://schemas.microsoft.com/office/drawing/2014/main" id="{13B8FA0E-B1F1-5F43-B17F-54963143BECF}"/>
              </a:ext>
            </a:extLst>
          </p:cNvPr>
          <p:cNvSpPr/>
          <p:nvPr/>
        </p:nvSpPr>
        <p:spPr>
          <a:xfrm>
            <a:off x="5362088" y="2400919"/>
            <a:ext cx="1277037" cy="567224"/>
          </a:xfrm>
          <a:prstGeom prst="rect">
            <a:avLst/>
          </a:prstGeom>
        </p:spPr>
        <p:txBody>
          <a:bodyPr wrap="square" lIns="74057" tIns="37029" rIns="74057" bIns="37029">
            <a:spAutoFit/>
          </a:bodyPr>
          <a:lstStyle/>
          <a:p>
            <a:r>
              <a:rPr lang="en-US" sz="1600" dirty="0" err="1">
                <a:solidFill>
                  <a:schemeClr val="accent1"/>
                </a:solidFill>
                <a:latin typeface="Calibri" pitchFamily="34" charset="0"/>
              </a:rPr>
              <a:t>Phosphatidyl-choline</a:t>
            </a:r>
            <a:endParaRPr lang="en-US" sz="1600" dirty="0">
              <a:solidFill>
                <a:schemeClr val="accent1"/>
              </a:solidFill>
              <a:latin typeface="Calibri" pitchFamily="34" charset="0"/>
            </a:endParaRPr>
          </a:p>
        </p:txBody>
      </p:sp>
      <p:sp>
        <p:nvSpPr>
          <p:cNvPr id="25" name="18 CuadroTexto">
            <a:extLst>
              <a:ext uri="{FF2B5EF4-FFF2-40B4-BE49-F238E27FC236}">
                <a16:creationId xmlns:a16="http://schemas.microsoft.com/office/drawing/2014/main" id="{24C2294A-A4AB-CC47-B67E-2BA3798F9D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8903" y="2767281"/>
            <a:ext cx="987165" cy="3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0794" tIns="50397" rIns="100794" bIns="50397">
            <a:spAutoFit/>
          </a:bodyPr>
          <a:lstStyle/>
          <a:p>
            <a:r>
              <a:rPr lang="ca-ES" sz="1600" dirty="0" err="1">
                <a:solidFill>
                  <a:schemeClr val="accent5"/>
                </a:solidFill>
                <a:latin typeface="Calibri" pitchFamily="34" charset="0"/>
              </a:rPr>
              <a:t>glycerol</a:t>
            </a:r>
            <a:endParaRPr lang="ca-ES" sz="1600" dirty="0">
              <a:solidFill>
                <a:schemeClr val="accent5"/>
              </a:solidFill>
              <a:latin typeface="Calibri" pitchFamily="34" charset="0"/>
            </a:endParaRPr>
          </a:p>
        </p:txBody>
      </p:sp>
      <p:sp>
        <p:nvSpPr>
          <p:cNvPr id="26" name="16 CuadroTexto">
            <a:extLst>
              <a:ext uri="{FF2B5EF4-FFF2-40B4-BE49-F238E27FC236}">
                <a16:creationId xmlns:a16="http://schemas.microsoft.com/office/drawing/2014/main" id="{972437D4-6C7A-224C-95A7-429A745243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48103" y="1972291"/>
            <a:ext cx="2312014" cy="34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0794" tIns="50397" rIns="100794" bIns="50397">
            <a:spAutoFit/>
          </a:bodyPr>
          <a:lstStyle/>
          <a:p>
            <a:r>
              <a:rPr lang="ca-ES" sz="1600" dirty="0">
                <a:solidFill>
                  <a:schemeClr val="tx2"/>
                </a:solidFill>
                <a:latin typeface="Calibri" pitchFamily="34" charset="0"/>
              </a:rPr>
              <a:t>2x </a:t>
            </a:r>
            <a:r>
              <a:rPr lang="ca-ES" sz="1600" dirty="0" err="1">
                <a:solidFill>
                  <a:schemeClr val="tx2"/>
                </a:solidFill>
                <a:latin typeface="Calibri" pitchFamily="34" charset="0"/>
              </a:rPr>
              <a:t>fatty</a:t>
            </a:r>
            <a:r>
              <a:rPr lang="ca-ES" sz="1600" dirty="0">
                <a:solidFill>
                  <a:schemeClr val="tx2"/>
                </a:solidFill>
                <a:latin typeface="Calibri" pitchFamily="34" charset="0"/>
              </a:rPr>
              <a:t> </a:t>
            </a:r>
            <a:r>
              <a:rPr lang="ca-ES" sz="1600" dirty="0" err="1">
                <a:solidFill>
                  <a:schemeClr val="tx2"/>
                </a:solidFill>
                <a:latin typeface="Calibri" pitchFamily="34" charset="0"/>
              </a:rPr>
              <a:t>acids</a:t>
            </a:r>
            <a:endParaRPr lang="ca-ES" sz="1600" dirty="0">
              <a:solidFill>
                <a:schemeClr val="tx2"/>
              </a:solidFill>
              <a:latin typeface="Calibri" pitchFamily="34" charset="0"/>
            </a:endParaRPr>
          </a:p>
        </p:txBody>
      </p:sp>
      <p:sp>
        <p:nvSpPr>
          <p:cNvPr id="27" name="16 CuadroTexto">
            <a:extLst>
              <a:ext uri="{FF2B5EF4-FFF2-40B4-BE49-F238E27FC236}">
                <a16:creationId xmlns:a16="http://schemas.microsoft.com/office/drawing/2014/main" id="{A191B8AA-4813-C84E-A2E4-EAA711422907}"/>
              </a:ext>
            </a:extLst>
          </p:cNvPr>
          <p:cNvSpPr txBox="1"/>
          <p:nvPr/>
        </p:nvSpPr>
        <p:spPr>
          <a:xfrm>
            <a:off x="1530575" y="5354108"/>
            <a:ext cx="2721619" cy="374819"/>
          </a:xfrm>
          <a:prstGeom prst="rect">
            <a:avLst/>
          </a:prstGeom>
          <a:noFill/>
        </p:spPr>
        <p:txBody>
          <a:bodyPr wrap="square" lIns="81633" tIns="40817" rIns="81633" bIns="40817" rtlCol="0">
            <a:spAutoFit/>
          </a:bodyPr>
          <a:lstStyle/>
          <a:p>
            <a:r>
              <a:rPr lang="es-ES" sz="1900" b="1" dirty="0">
                <a:latin typeface="Calibri" pitchFamily="34" charset="0"/>
              </a:rPr>
              <a:t>PC(16:0/16:0)</a:t>
            </a:r>
          </a:p>
        </p:txBody>
      </p:sp>
      <p:sp>
        <p:nvSpPr>
          <p:cNvPr id="28" name="17 Rectángulo">
            <a:extLst>
              <a:ext uri="{FF2B5EF4-FFF2-40B4-BE49-F238E27FC236}">
                <a16:creationId xmlns:a16="http://schemas.microsoft.com/office/drawing/2014/main" id="{BD81FB5A-C715-2146-B191-17C70BDAAA9D}"/>
              </a:ext>
            </a:extLst>
          </p:cNvPr>
          <p:cNvSpPr/>
          <p:nvPr/>
        </p:nvSpPr>
        <p:spPr>
          <a:xfrm>
            <a:off x="1530574" y="4881666"/>
            <a:ext cx="6375026" cy="367169"/>
          </a:xfrm>
          <a:prstGeom prst="rect">
            <a:avLst/>
          </a:prstGeom>
        </p:spPr>
        <p:txBody>
          <a:bodyPr wrap="square" lIns="74057" tIns="37029" rIns="74057" bIns="37029">
            <a:spAutoFit/>
          </a:bodyPr>
          <a:lstStyle/>
          <a:p>
            <a:r>
              <a:rPr lang="en-US" sz="1900" b="1" dirty="0">
                <a:latin typeface="Calibri" pitchFamily="34" charset="0"/>
              </a:rPr>
              <a:t>DPPC</a:t>
            </a:r>
            <a:r>
              <a:rPr lang="en-US" sz="1900" dirty="0">
                <a:latin typeface="Calibri" pitchFamily="34" charset="0"/>
              </a:rPr>
              <a:t>: 1-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p</a:t>
            </a:r>
            <a:r>
              <a:rPr lang="en-US" sz="1900" dirty="0">
                <a:latin typeface="Calibri" pitchFamily="34" charset="0"/>
              </a:rPr>
              <a:t>almitoyl-2-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p</a:t>
            </a:r>
            <a:r>
              <a:rPr lang="en-US" sz="1900" dirty="0">
                <a:latin typeface="Calibri" pitchFamily="34" charset="0"/>
              </a:rPr>
              <a:t>almitoyl-sn-glycero-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p</a:t>
            </a:r>
            <a:r>
              <a:rPr lang="en-US" sz="1900" dirty="0">
                <a:latin typeface="Calibri" pitchFamily="34" charset="0"/>
              </a:rPr>
              <a:t>hosphatidyl</a:t>
            </a:r>
            <a:r>
              <a:rPr lang="en-US" sz="1900" b="1" dirty="0">
                <a:solidFill>
                  <a:schemeClr val="accent1"/>
                </a:solidFill>
                <a:latin typeface="Calibri" pitchFamily="34" charset="0"/>
              </a:rPr>
              <a:t>c</a:t>
            </a:r>
            <a:r>
              <a:rPr lang="en-US" sz="1900" dirty="0">
                <a:latin typeface="Calibri" pitchFamily="34" charset="0"/>
              </a:rPr>
              <a:t>holine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EACDF9-FE90-0148-A09D-F414852668D4}"/>
              </a:ext>
            </a:extLst>
          </p:cNvPr>
          <p:cNvSpPr txBox="1"/>
          <p:nvPr/>
        </p:nvSpPr>
        <p:spPr>
          <a:xfrm>
            <a:off x="3080416" y="464655"/>
            <a:ext cx="6083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>
                <a:latin typeface="Helvetica" pitchFamily="2" charset="0"/>
              </a:rPr>
              <a:t>The most typical phospholipids in a membrane model</a:t>
            </a:r>
          </a:p>
        </p:txBody>
      </p:sp>
    </p:spTree>
    <p:extLst>
      <p:ext uri="{BB962C8B-B14F-4D97-AF65-F5344CB8AC3E}">
        <p14:creationId xmlns:p14="http://schemas.microsoft.com/office/powerpoint/2010/main" val="3311822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1" y="312296"/>
            <a:ext cx="5676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From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“</a:t>
            </a:r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reality</a:t>
            </a:r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”...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14AAB4-E4EA-454A-AAB7-058E84A3491D}"/>
              </a:ext>
            </a:extLst>
          </p:cNvPr>
          <p:cNvSpPr txBox="1"/>
          <p:nvPr/>
        </p:nvSpPr>
        <p:spPr>
          <a:xfrm>
            <a:off x="6105426" y="312295"/>
            <a:ext cx="5676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3200" b="1" dirty="0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... to a model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83C40C-8000-4F40-A522-07B6732EE896}"/>
              </a:ext>
            </a:extLst>
          </p:cNvPr>
          <p:cNvSpPr txBox="1"/>
          <p:nvPr/>
        </p:nvSpPr>
        <p:spPr>
          <a:xfrm>
            <a:off x="4166433" y="139516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latin typeface="Helvetica" pitchFamily="2" charset="0"/>
              </a:rPr>
              <a:t>From experiments to FF parameters</a:t>
            </a:r>
          </a:p>
        </p:txBody>
      </p:sp>
    </p:spTree>
    <p:extLst>
      <p:ext uri="{BB962C8B-B14F-4D97-AF65-F5344CB8AC3E}">
        <p14:creationId xmlns:p14="http://schemas.microsoft.com/office/powerpoint/2010/main" val="796857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D6C194C-8DFD-0041-A823-38AC9131BB30}"/>
              </a:ext>
            </a:extLst>
          </p:cNvPr>
          <p:cNvSpPr txBox="1"/>
          <p:nvPr/>
        </p:nvSpPr>
        <p:spPr>
          <a:xfrm>
            <a:off x="419510" y="312296"/>
            <a:ext cx="115013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3200" b="1" dirty="0" err="1">
                <a:solidFill>
                  <a:schemeClr val="bg1">
                    <a:lumMod val="5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Considerations</a:t>
            </a:r>
            <a:endParaRPr lang="ca-ES" sz="3200" b="1" dirty="0">
              <a:solidFill>
                <a:schemeClr val="bg1">
                  <a:lumMod val="50000"/>
                </a:schemeClr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82CD8C-BFAC-2A4C-9C50-AA72EEE42FDB}"/>
              </a:ext>
            </a:extLst>
          </p:cNvPr>
          <p:cNvCxnSpPr>
            <a:cxnSpLocks/>
          </p:cNvCxnSpPr>
          <p:nvPr/>
        </p:nvCxnSpPr>
        <p:spPr>
          <a:xfrm>
            <a:off x="187890" y="939452"/>
            <a:ext cx="11733009" cy="0"/>
          </a:xfrm>
          <a:prstGeom prst="line">
            <a:avLst/>
          </a:prstGeom>
          <a:ln w="25400">
            <a:solidFill>
              <a:srgbClr val="5685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DB287FDE-3DF7-D949-BF7E-FAC6FCC1F97E}"/>
              </a:ext>
            </a:extLst>
          </p:cNvPr>
          <p:cNvSpPr/>
          <p:nvPr/>
        </p:nvSpPr>
        <p:spPr>
          <a:xfrm>
            <a:off x="-43841" y="6513535"/>
            <a:ext cx="12279682" cy="369518"/>
          </a:xfrm>
          <a:prstGeom prst="rect">
            <a:avLst/>
          </a:prstGeom>
          <a:solidFill>
            <a:srgbClr val="5685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AU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093272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1588</TotalTime>
  <Words>338</Words>
  <Application>Microsoft Macintosh PowerPoint</Application>
  <PresentationFormat>Widescreen</PresentationFormat>
  <Paragraphs>104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Futura Medium</vt:lpstr>
      <vt:lpstr>Helvetica</vt:lpstr>
      <vt:lpstr>Raleway</vt:lpstr>
      <vt:lpstr>Office Theme</vt:lpstr>
      <vt:lpstr>Title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Nil Casajuana Martín</dc:creator>
  <cp:lastModifiedBy>Nil Casajuana Martín</cp:lastModifiedBy>
  <cp:revision>2</cp:revision>
  <dcterms:created xsi:type="dcterms:W3CDTF">2021-01-02T17:46:18Z</dcterms:created>
  <dcterms:modified xsi:type="dcterms:W3CDTF">2021-01-05T12:44:16Z</dcterms:modified>
</cp:coreProperties>
</file>

<file path=docProps/thumbnail.jpeg>
</file>